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4"/>
  </p:notesMasterIdLst>
  <p:handoutMasterIdLst>
    <p:handoutMasterId r:id="rId25"/>
  </p:handoutMasterIdLst>
  <p:sldIdLst>
    <p:sldId id="256" r:id="rId2"/>
    <p:sldId id="266" r:id="rId3"/>
    <p:sldId id="277" r:id="rId4"/>
    <p:sldId id="278" r:id="rId5"/>
    <p:sldId id="300" r:id="rId6"/>
    <p:sldId id="301" r:id="rId7"/>
    <p:sldId id="295" r:id="rId8"/>
    <p:sldId id="294" r:id="rId9"/>
    <p:sldId id="296" r:id="rId10"/>
    <p:sldId id="281" r:id="rId11"/>
    <p:sldId id="299" r:id="rId12"/>
    <p:sldId id="269" r:id="rId13"/>
    <p:sldId id="268" r:id="rId14"/>
    <p:sldId id="275" r:id="rId15"/>
    <p:sldId id="286" r:id="rId16"/>
    <p:sldId id="305" r:id="rId17"/>
    <p:sldId id="270" r:id="rId18"/>
    <p:sldId id="273" r:id="rId19"/>
    <p:sldId id="267" r:id="rId20"/>
    <p:sldId id="261" r:id="rId21"/>
    <p:sldId id="279" r:id="rId22"/>
    <p:sldId id="276"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75229"/>
    <a:srgbClr val="FFFF00"/>
    <a:srgbClr val="336699"/>
    <a:srgbClr val="0033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8142C-72B9-4094-B919-9DFA78850B96}" v="1" dt="2026-04-24T12:48:28.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5" autoAdjust="0"/>
    <p:restoredTop sz="94660"/>
  </p:normalViewPr>
  <p:slideViewPr>
    <p:cSldViewPr>
      <p:cViewPr varScale="1">
        <p:scale>
          <a:sx n="78" d="100"/>
          <a:sy n="78" d="100"/>
        </p:scale>
        <p:origin x="67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McCormack" userId="eb0e938dd1210987" providerId="LiveId" clId="{448D87DF-F8E8-4782-922F-F823F476C7A2}"/>
    <pc:docChg chg="modSld">
      <pc:chgData name="Jo McCormack" userId="eb0e938dd1210987" providerId="LiveId" clId="{448D87DF-F8E8-4782-922F-F823F476C7A2}" dt="2026-04-24T12:49:20.446" v="6" actId="20577"/>
      <pc:docMkLst>
        <pc:docMk/>
      </pc:docMkLst>
      <pc:sldChg chg="addSp delSp modSp mod">
        <pc:chgData name="Jo McCormack" userId="eb0e938dd1210987" providerId="LiveId" clId="{448D87DF-F8E8-4782-922F-F823F476C7A2}" dt="2026-04-24T12:49:20.446" v="6" actId="20577"/>
        <pc:sldMkLst>
          <pc:docMk/>
          <pc:sldMk cId="0" sldId="279"/>
        </pc:sldMkLst>
        <pc:spChg chg="mod">
          <ac:chgData name="Jo McCormack" userId="eb0e938dd1210987" providerId="LiveId" clId="{448D87DF-F8E8-4782-922F-F823F476C7A2}" dt="2026-04-24T12:49:20.446" v="6" actId="20577"/>
          <ac:spMkLst>
            <pc:docMk/>
            <pc:sldMk cId="0" sldId="279"/>
            <ac:spMk id="46082" creationId="{8DC31629-D094-E73F-ED12-F6D138D067F7}"/>
          </ac:spMkLst>
        </pc:spChg>
        <pc:picChg chg="add mod">
          <ac:chgData name="Jo McCormack" userId="eb0e938dd1210987" providerId="LiveId" clId="{448D87DF-F8E8-4782-922F-F823F476C7A2}" dt="2026-04-24T12:49:16.933" v="4" actId="1076"/>
          <ac:picMkLst>
            <pc:docMk/>
            <pc:sldMk cId="0" sldId="279"/>
            <ac:picMk id="3" creationId="{C3E85249-5710-5163-9B07-8EF14EC0978C}"/>
          </ac:picMkLst>
        </pc:picChg>
        <pc:picChg chg="del">
          <ac:chgData name="Jo McCormack" userId="eb0e938dd1210987" providerId="LiveId" clId="{448D87DF-F8E8-4782-922F-F823F476C7A2}" dt="2026-04-24T12:48:28.833" v="0" actId="478"/>
          <ac:picMkLst>
            <pc:docMk/>
            <pc:sldMk cId="0" sldId="279"/>
            <ac:picMk id="46083" creationId="{C20541DC-D637-714F-3A1F-0C720C140FB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CFC041D-6E5B-58A7-9A20-8F4E0A436A2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98307" name="Rectangle 3">
            <a:extLst>
              <a:ext uri="{FF2B5EF4-FFF2-40B4-BE49-F238E27FC236}">
                <a16:creationId xmlns:a16="http://schemas.microsoft.com/office/drawing/2014/main" id="{75E1731D-5552-D908-4822-F8CCB2E69B56}"/>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98308" name="Rectangle 4">
            <a:extLst>
              <a:ext uri="{FF2B5EF4-FFF2-40B4-BE49-F238E27FC236}">
                <a16:creationId xmlns:a16="http://schemas.microsoft.com/office/drawing/2014/main" id="{C8E46454-F2D5-D161-FAD8-94132558E516}"/>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98309" name="Rectangle 5">
            <a:extLst>
              <a:ext uri="{FF2B5EF4-FFF2-40B4-BE49-F238E27FC236}">
                <a16:creationId xmlns:a16="http://schemas.microsoft.com/office/drawing/2014/main" id="{15E04458-189C-64DB-9B5B-FBC6CB5F929C}"/>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C525094-265D-4CA1-8312-934FADEC20DB}"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74635EC-1330-122C-8D7F-6E19E446A44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25603" name="Rectangle 3">
            <a:extLst>
              <a:ext uri="{FF2B5EF4-FFF2-40B4-BE49-F238E27FC236}">
                <a16:creationId xmlns:a16="http://schemas.microsoft.com/office/drawing/2014/main" id="{8C8D3CCD-24ED-5E5D-A940-792D7E2D615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3076" name="Rectangle 4">
            <a:extLst>
              <a:ext uri="{FF2B5EF4-FFF2-40B4-BE49-F238E27FC236}">
                <a16:creationId xmlns:a16="http://schemas.microsoft.com/office/drawing/2014/main" id="{A9B11A38-0132-99DF-99F4-14F8A51AEB1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a:extLst>
              <a:ext uri="{FF2B5EF4-FFF2-40B4-BE49-F238E27FC236}">
                <a16:creationId xmlns:a16="http://schemas.microsoft.com/office/drawing/2014/main" id="{9C87D59D-165F-8121-4790-3C95826600B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606" name="Rectangle 6">
            <a:extLst>
              <a:ext uri="{FF2B5EF4-FFF2-40B4-BE49-F238E27FC236}">
                <a16:creationId xmlns:a16="http://schemas.microsoft.com/office/drawing/2014/main" id="{BF4F4E78-4BCF-8785-F784-63851DF7942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25607" name="Rectangle 7">
            <a:extLst>
              <a:ext uri="{FF2B5EF4-FFF2-40B4-BE49-F238E27FC236}">
                <a16:creationId xmlns:a16="http://schemas.microsoft.com/office/drawing/2014/main" id="{75F736E5-0B35-8F51-FC56-F7F92831717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B5EA8D2-B7B1-4F35-B68A-C4D75E90C21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E5FD754-55C9-1DE2-AEFA-E26D2D69C3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8B46D1-7E66-4F85-953B-67C7FD641C4A}" type="slidenum">
              <a:rPr lang="en-GB" altLang="en-US" smtClean="0"/>
              <a:pPr>
                <a:spcBef>
                  <a:spcPct val="0"/>
                </a:spcBef>
              </a:pPr>
              <a:t>1</a:t>
            </a:fld>
            <a:endParaRPr lang="en-GB" altLang="en-US"/>
          </a:p>
        </p:txBody>
      </p:sp>
      <p:sp>
        <p:nvSpPr>
          <p:cNvPr id="6147" name="Rectangle 2">
            <a:extLst>
              <a:ext uri="{FF2B5EF4-FFF2-40B4-BE49-F238E27FC236}">
                <a16:creationId xmlns:a16="http://schemas.microsoft.com/office/drawing/2014/main" id="{81E67025-6AD4-839D-B778-99BFC3DE5CF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73736573-45D7-C274-001B-BE58E9D383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3923ADF-191D-92FE-FBFF-FF84822DB6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2470D22-463E-4771-8BE2-A92A13835BCD}" type="slidenum">
              <a:rPr lang="en-GB" altLang="en-US" smtClean="0"/>
              <a:pPr>
                <a:spcBef>
                  <a:spcPct val="0"/>
                </a:spcBef>
              </a:pPr>
              <a:t>12</a:t>
            </a:fld>
            <a:endParaRPr lang="en-GB" altLang="en-US"/>
          </a:p>
        </p:txBody>
      </p:sp>
      <p:sp>
        <p:nvSpPr>
          <p:cNvPr id="28675" name="Rectangle 2">
            <a:extLst>
              <a:ext uri="{FF2B5EF4-FFF2-40B4-BE49-F238E27FC236}">
                <a16:creationId xmlns:a16="http://schemas.microsoft.com/office/drawing/2014/main" id="{907EE0A3-92A7-4DF3-E100-B8A34548993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7CDAD7E-5794-44D9-626A-267D2C2C3E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91105E5-6BAA-76CE-C5DB-5CA778DE69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3EC8CE-8597-4AEE-8CD6-51E6034B00B3}" type="slidenum">
              <a:rPr lang="en-GB" altLang="en-US" smtClean="0"/>
              <a:pPr>
                <a:spcBef>
                  <a:spcPct val="0"/>
                </a:spcBef>
              </a:pPr>
              <a:t>13</a:t>
            </a:fld>
            <a:endParaRPr lang="en-GB" altLang="en-US"/>
          </a:p>
        </p:txBody>
      </p:sp>
      <p:sp>
        <p:nvSpPr>
          <p:cNvPr id="30723" name="Rectangle 2">
            <a:extLst>
              <a:ext uri="{FF2B5EF4-FFF2-40B4-BE49-F238E27FC236}">
                <a16:creationId xmlns:a16="http://schemas.microsoft.com/office/drawing/2014/main" id="{507674DC-69A4-802E-6E2C-0A041CA90FB7}"/>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4491BE5F-E4F8-F67E-B326-517C7747C0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88E9B84-F69F-1854-D68A-B1122BC4BA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EC7097A-7B94-40C5-B78E-1D849195016D}" type="slidenum">
              <a:rPr lang="en-GB" altLang="en-US" smtClean="0"/>
              <a:pPr>
                <a:spcBef>
                  <a:spcPct val="0"/>
                </a:spcBef>
              </a:pPr>
              <a:t>14</a:t>
            </a:fld>
            <a:endParaRPr lang="en-GB" altLang="en-US"/>
          </a:p>
        </p:txBody>
      </p:sp>
      <p:sp>
        <p:nvSpPr>
          <p:cNvPr id="32771" name="Rectangle 2">
            <a:extLst>
              <a:ext uri="{FF2B5EF4-FFF2-40B4-BE49-F238E27FC236}">
                <a16:creationId xmlns:a16="http://schemas.microsoft.com/office/drawing/2014/main" id="{3E6535F2-F786-DD37-B4F7-C3B27A83AC1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74D5759-8C0B-B631-5128-7D73BCA587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C585BD5-1688-EEA6-24DA-6319EBBB52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1661E5-CCEF-4F58-903B-E1597E7F8F45}" type="slidenum">
              <a:rPr lang="en-GB" altLang="en-US" smtClean="0"/>
              <a:pPr>
                <a:spcBef>
                  <a:spcPct val="0"/>
                </a:spcBef>
              </a:pPr>
              <a:t>15</a:t>
            </a:fld>
            <a:endParaRPr lang="en-GB" altLang="en-US"/>
          </a:p>
        </p:txBody>
      </p:sp>
      <p:sp>
        <p:nvSpPr>
          <p:cNvPr id="34819" name="Rectangle 2">
            <a:extLst>
              <a:ext uri="{FF2B5EF4-FFF2-40B4-BE49-F238E27FC236}">
                <a16:creationId xmlns:a16="http://schemas.microsoft.com/office/drawing/2014/main" id="{087D2036-9686-7D49-849F-7A19DBF5D9E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D76221E-B415-5588-B832-0913733413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26B735F5-474D-6F6F-7C31-1B3C7EB9800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91AF07-B4B1-40D8-91F5-E802F6D869BB}" type="slidenum">
              <a:rPr lang="en-GB" altLang="en-US" smtClean="0"/>
              <a:pPr>
                <a:spcBef>
                  <a:spcPct val="0"/>
                </a:spcBef>
              </a:pPr>
              <a:t>16</a:t>
            </a:fld>
            <a:endParaRPr lang="en-GB" altLang="en-US"/>
          </a:p>
        </p:txBody>
      </p:sp>
      <p:sp>
        <p:nvSpPr>
          <p:cNvPr id="36867" name="Rectangle 2">
            <a:extLst>
              <a:ext uri="{FF2B5EF4-FFF2-40B4-BE49-F238E27FC236}">
                <a16:creationId xmlns:a16="http://schemas.microsoft.com/office/drawing/2014/main" id="{B018719C-8F96-5BDD-DCCE-D3D269875F26}"/>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BEF129B-0E84-20CA-1AE7-8CB61D051B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11C9BA7-7FF9-0400-01EE-013AE6056A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71FC10F-B317-441B-84B3-9822312B81F8}" type="slidenum">
              <a:rPr lang="en-GB" altLang="en-US" smtClean="0"/>
              <a:pPr>
                <a:spcBef>
                  <a:spcPct val="0"/>
                </a:spcBef>
              </a:pPr>
              <a:t>17</a:t>
            </a:fld>
            <a:endParaRPr lang="en-GB" altLang="en-US"/>
          </a:p>
        </p:txBody>
      </p:sp>
      <p:sp>
        <p:nvSpPr>
          <p:cNvPr id="38915" name="Rectangle 2">
            <a:extLst>
              <a:ext uri="{FF2B5EF4-FFF2-40B4-BE49-F238E27FC236}">
                <a16:creationId xmlns:a16="http://schemas.microsoft.com/office/drawing/2014/main" id="{B8174B1F-D1E5-DD05-6126-A538587DAAF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ED006690-10E1-7F66-F2E3-8DFEF76E55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380A7D8-4DDB-7D86-E754-D1006EAC2C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B73ABB-D9F5-4B46-B680-4CCE1100C2DF}" type="slidenum">
              <a:rPr lang="en-GB" altLang="en-US" smtClean="0"/>
              <a:pPr>
                <a:spcBef>
                  <a:spcPct val="0"/>
                </a:spcBef>
              </a:pPr>
              <a:t>18</a:t>
            </a:fld>
            <a:endParaRPr lang="en-GB" altLang="en-US"/>
          </a:p>
        </p:txBody>
      </p:sp>
      <p:sp>
        <p:nvSpPr>
          <p:cNvPr id="40963" name="Rectangle 2">
            <a:extLst>
              <a:ext uri="{FF2B5EF4-FFF2-40B4-BE49-F238E27FC236}">
                <a16:creationId xmlns:a16="http://schemas.microsoft.com/office/drawing/2014/main" id="{D473150F-6C72-9CC4-BA0B-61E88B3E692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4716894E-216E-E0BB-A570-08B000EC89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80A2DDC-45AC-DA10-6E69-FC952A681E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59064B-3603-4B0B-BAED-480BEC2293DB}" type="slidenum">
              <a:rPr lang="en-GB" altLang="en-US" smtClean="0"/>
              <a:pPr>
                <a:spcBef>
                  <a:spcPct val="0"/>
                </a:spcBef>
              </a:pPr>
              <a:t>19</a:t>
            </a:fld>
            <a:endParaRPr lang="en-GB" altLang="en-US"/>
          </a:p>
        </p:txBody>
      </p:sp>
      <p:sp>
        <p:nvSpPr>
          <p:cNvPr id="43011" name="Rectangle 2">
            <a:extLst>
              <a:ext uri="{FF2B5EF4-FFF2-40B4-BE49-F238E27FC236}">
                <a16:creationId xmlns:a16="http://schemas.microsoft.com/office/drawing/2014/main" id="{42CEDA50-DEE7-2435-5845-D37A08EEC990}"/>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6749F762-B568-21A2-6070-F33CF2669C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1152336-D543-F66E-9163-3D7AA84238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6F5F8-3532-494C-98A1-48CA4DD7571D}" type="slidenum">
              <a:rPr lang="en-GB" altLang="en-US" smtClean="0"/>
              <a:pPr>
                <a:spcBef>
                  <a:spcPct val="0"/>
                </a:spcBef>
              </a:pPr>
              <a:t>20</a:t>
            </a:fld>
            <a:endParaRPr lang="en-GB" altLang="en-US"/>
          </a:p>
        </p:txBody>
      </p:sp>
      <p:sp>
        <p:nvSpPr>
          <p:cNvPr id="45059" name="Rectangle 2">
            <a:extLst>
              <a:ext uri="{FF2B5EF4-FFF2-40B4-BE49-F238E27FC236}">
                <a16:creationId xmlns:a16="http://schemas.microsoft.com/office/drawing/2014/main" id="{546A13B7-F374-3779-2FAC-E4B1AB26D78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65C9DE5-9618-D980-00DC-48DE7C2E18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BB0A5DF-17B2-E7D5-594D-D089F0F799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03AB018-6A05-4DE0-80B4-A3F9570DCEB1}" type="slidenum">
              <a:rPr lang="en-GB" altLang="en-US" smtClean="0"/>
              <a:pPr>
                <a:spcBef>
                  <a:spcPct val="0"/>
                </a:spcBef>
              </a:pPr>
              <a:t>21</a:t>
            </a:fld>
            <a:endParaRPr lang="en-GB" altLang="en-US"/>
          </a:p>
        </p:txBody>
      </p:sp>
      <p:sp>
        <p:nvSpPr>
          <p:cNvPr id="47107" name="Rectangle 2">
            <a:extLst>
              <a:ext uri="{FF2B5EF4-FFF2-40B4-BE49-F238E27FC236}">
                <a16:creationId xmlns:a16="http://schemas.microsoft.com/office/drawing/2014/main" id="{1059DBFA-FED9-A179-A2F8-8A77ABB5030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9E18BEDD-D009-D203-F79A-B7C48E801B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1A248E2-0A4C-E6F1-B4C9-4F67B38F6D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795AE5-00AB-4426-8892-3A9FF249F349}" type="slidenum">
              <a:rPr lang="en-GB" altLang="en-US" smtClean="0"/>
              <a:pPr>
                <a:spcBef>
                  <a:spcPct val="0"/>
                </a:spcBef>
              </a:pPr>
              <a:t>2</a:t>
            </a:fld>
            <a:endParaRPr lang="en-GB" altLang="en-US"/>
          </a:p>
        </p:txBody>
      </p:sp>
      <p:sp>
        <p:nvSpPr>
          <p:cNvPr id="8195" name="Rectangle 2">
            <a:extLst>
              <a:ext uri="{FF2B5EF4-FFF2-40B4-BE49-F238E27FC236}">
                <a16:creationId xmlns:a16="http://schemas.microsoft.com/office/drawing/2014/main" id="{95F7EC2B-183D-8240-DD37-8886183EA53B}"/>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B19CD2E-C97F-A270-5785-B9D24B09F8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621FE87-3EDE-615A-0FC9-795B0FB8B10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102AACE-A795-4E47-8B00-A0707B199D66}" type="slidenum">
              <a:rPr lang="en-GB" altLang="en-US" smtClean="0"/>
              <a:pPr>
                <a:spcBef>
                  <a:spcPct val="0"/>
                </a:spcBef>
              </a:pPr>
              <a:t>22</a:t>
            </a:fld>
            <a:endParaRPr lang="en-GB" altLang="en-US"/>
          </a:p>
        </p:txBody>
      </p:sp>
      <p:sp>
        <p:nvSpPr>
          <p:cNvPr id="49155" name="Rectangle 2">
            <a:extLst>
              <a:ext uri="{FF2B5EF4-FFF2-40B4-BE49-F238E27FC236}">
                <a16:creationId xmlns:a16="http://schemas.microsoft.com/office/drawing/2014/main" id="{9E0B824F-DFCE-9596-9BCB-31F1064A9098}"/>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095E8D3-C1C9-C5D5-A036-3CC6E22E13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29EC4A8-D44A-75FA-344C-014494698D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83B070E-AB32-4598-9521-B6F15685BD59}" type="slidenum">
              <a:rPr lang="en-GB" altLang="en-US" smtClean="0"/>
              <a:pPr>
                <a:spcBef>
                  <a:spcPct val="0"/>
                </a:spcBef>
              </a:pPr>
              <a:t>3</a:t>
            </a:fld>
            <a:endParaRPr lang="en-GB" altLang="en-US"/>
          </a:p>
        </p:txBody>
      </p:sp>
      <p:sp>
        <p:nvSpPr>
          <p:cNvPr id="10243" name="Rectangle 2">
            <a:extLst>
              <a:ext uri="{FF2B5EF4-FFF2-40B4-BE49-F238E27FC236}">
                <a16:creationId xmlns:a16="http://schemas.microsoft.com/office/drawing/2014/main" id="{4B64F2EB-0678-E24A-91A6-339614DADC8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2D23F0DB-E2E0-C7FA-9526-2EA9D5B850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D194913-6F02-78F2-A17B-CFFBDE3ECB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F8FB290-7F25-4F43-85BD-A2F8F21AC39D}" type="slidenum">
              <a:rPr lang="en-GB" altLang="en-US" smtClean="0"/>
              <a:pPr>
                <a:spcBef>
                  <a:spcPct val="0"/>
                </a:spcBef>
              </a:pPr>
              <a:t>4</a:t>
            </a:fld>
            <a:endParaRPr lang="en-GB" altLang="en-US"/>
          </a:p>
        </p:txBody>
      </p:sp>
      <p:sp>
        <p:nvSpPr>
          <p:cNvPr id="12291" name="Rectangle 2">
            <a:extLst>
              <a:ext uri="{FF2B5EF4-FFF2-40B4-BE49-F238E27FC236}">
                <a16:creationId xmlns:a16="http://schemas.microsoft.com/office/drawing/2014/main" id="{72B9FC06-5FD9-647D-255B-51782549DA72}"/>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C25C12A3-394F-CDB2-498C-4A0171B4CA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DF1DB33-A972-0E83-9B96-554B2A6188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8C9E217-DDB0-43B7-AA19-F5912DB35E74}" type="slidenum">
              <a:rPr lang="en-GB" altLang="en-US" smtClean="0"/>
              <a:pPr>
                <a:spcBef>
                  <a:spcPct val="0"/>
                </a:spcBef>
              </a:pPr>
              <a:t>7</a:t>
            </a:fld>
            <a:endParaRPr lang="en-GB" altLang="en-US"/>
          </a:p>
        </p:txBody>
      </p:sp>
      <p:sp>
        <p:nvSpPr>
          <p:cNvPr id="16387" name="Rectangle 2">
            <a:extLst>
              <a:ext uri="{FF2B5EF4-FFF2-40B4-BE49-F238E27FC236}">
                <a16:creationId xmlns:a16="http://schemas.microsoft.com/office/drawing/2014/main" id="{B18F5DB8-4301-5071-EA21-0A8A0A562782}"/>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37F601F-9A63-414E-9BBE-F242484FB1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32B7288-A1BE-D2EB-70A4-F253161602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56554B-BC6D-48D8-B437-8CC6E3AC3BC7}" type="slidenum">
              <a:rPr lang="en-GB" altLang="en-US" smtClean="0"/>
              <a:pPr>
                <a:spcBef>
                  <a:spcPct val="0"/>
                </a:spcBef>
              </a:pPr>
              <a:t>8</a:t>
            </a:fld>
            <a:endParaRPr lang="en-GB" altLang="en-US"/>
          </a:p>
        </p:txBody>
      </p:sp>
      <p:sp>
        <p:nvSpPr>
          <p:cNvPr id="18435" name="Rectangle 2">
            <a:extLst>
              <a:ext uri="{FF2B5EF4-FFF2-40B4-BE49-F238E27FC236}">
                <a16:creationId xmlns:a16="http://schemas.microsoft.com/office/drawing/2014/main" id="{EB0DE080-CEB1-6E20-362B-A5D108410E4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7CD3F1C5-0C6C-1DD7-6D68-9BDF5197AA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32E6CE2-D043-8CC1-1441-A13408B545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38C003-70E1-4A18-8B5C-3BE8BA224303}" type="slidenum">
              <a:rPr lang="en-GB" altLang="en-US" smtClean="0"/>
              <a:pPr>
                <a:spcBef>
                  <a:spcPct val="0"/>
                </a:spcBef>
              </a:pPr>
              <a:t>9</a:t>
            </a:fld>
            <a:endParaRPr lang="en-GB" altLang="en-US"/>
          </a:p>
        </p:txBody>
      </p:sp>
      <p:sp>
        <p:nvSpPr>
          <p:cNvPr id="20483" name="Rectangle 2">
            <a:extLst>
              <a:ext uri="{FF2B5EF4-FFF2-40B4-BE49-F238E27FC236}">
                <a16:creationId xmlns:a16="http://schemas.microsoft.com/office/drawing/2014/main" id="{BCA3D63B-8B19-FE02-EC1B-0443CAD1215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DB9ED97C-0070-50DA-F577-D231242F6F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0CA39F1-89A7-5106-5440-412FA0F989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944F5F4-1EF4-4D66-B463-F644626CCA2E}" type="slidenum">
              <a:rPr lang="en-GB" altLang="en-US" smtClean="0"/>
              <a:pPr>
                <a:spcBef>
                  <a:spcPct val="0"/>
                </a:spcBef>
              </a:pPr>
              <a:t>10</a:t>
            </a:fld>
            <a:endParaRPr lang="en-GB" altLang="en-US"/>
          </a:p>
        </p:txBody>
      </p:sp>
      <p:sp>
        <p:nvSpPr>
          <p:cNvPr id="22531" name="Rectangle 2">
            <a:extLst>
              <a:ext uri="{FF2B5EF4-FFF2-40B4-BE49-F238E27FC236}">
                <a16:creationId xmlns:a16="http://schemas.microsoft.com/office/drawing/2014/main" id="{2466247A-EF1D-8D07-0123-E4D03BD0CAD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FFE0213-475C-2E5B-D9E9-92A3D1735D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EA3679F-126D-3E6F-BD0B-88A2D7E416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BB582C-6200-4327-BCF6-5296EC2C90A1}" type="slidenum">
              <a:rPr lang="en-GB" altLang="en-US" smtClean="0"/>
              <a:pPr>
                <a:spcBef>
                  <a:spcPct val="0"/>
                </a:spcBef>
              </a:pPr>
              <a:t>11</a:t>
            </a:fld>
            <a:endParaRPr lang="en-GB" altLang="en-US"/>
          </a:p>
        </p:txBody>
      </p:sp>
      <p:sp>
        <p:nvSpPr>
          <p:cNvPr id="26627" name="Rectangle 2">
            <a:extLst>
              <a:ext uri="{FF2B5EF4-FFF2-40B4-BE49-F238E27FC236}">
                <a16:creationId xmlns:a16="http://schemas.microsoft.com/office/drawing/2014/main" id="{1A971C6D-B6C2-651E-42A6-8340DCC5582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391645E-2503-E319-702C-CCA14CBD4D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E21D5E5-F7EF-02DB-D6D1-7A54A72F5816}"/>
              </a:ext>
            </a:extLst>
          </p:cNvPr>
          <p:cNvGrpSpPr>
            <a:grpSpLocks/>
          </p:cNvGrpSpPr>
          <p:nvPr/>
        </p:nvGrpSpPr>
        <p:grpSpPr bwMode="auto">
          <a:xfrm>
            <a:off x="0" y="0"/>
            <a:ext cx="9140825" cy="6850063"/>
            <a:chOff x="0" y="0"/>
            <a:chExt cx="5758" cy="4315"/>
          </a:xfrm>
        </p:grpSpPr>
        <p:grpSp>
          <p:nvGrpSpPr>
            <p:cNvPr id="3" name="Group 3">
              <a:extLst>
                <a:ext uri="{FF2B5EF4-FFF2-40B4-BE49-F238E27FC236}">
                  <a16:creationId xmlns:a16="http://schemas.microsoft.com/office/drawing/2014/main" id="{CF6F9F86-4C7F-2069-B963-318C12101728}"/>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14B2565-0EBE-03A9-CB84-BCF63B6E365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GB">
                  <a:cs typeface="Arial" charset="0"/>
                </a:endParaRPr>
              </a:p>
            </p:txBody>
          </p:sp>
          <p:sp>
            <p:nvSpPr>
              <p:cNvPr id="7" name="Freeform 5">
                <a:extLst>
                  <a:ext uri="{FF2B5EF4-FFF2-40B4-BE49-F238E27FC236}">
                    <a16:creationId xmlns:a16="http://schemas.microsoft.com/office/drawing/2014/main" id="{B1310539-BAE9-267D-E9A1-C66BAE39C9FC}"/>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GB">
                  <a:cs typeface="Arial" charset="0"/>
                </a:endParaRPr>
              </a:p>
            </p:txBody>
          </p:sp>
          <p:sp>
            <p:nvSpPr>
              <p:cNvPr id="8" name="Freeform 6">
                <a:extLst>
                  <a:ext uri="{FF2B5EF4-FFF2-40B4-BE49-F238E27FC236}">
                    <a16:creationId xmlns:a16="http://schemas.microsoft.com/office/drawing/2014/main" id="{934DE46A-C4D9-F511-363F-4CB1BEFEDAF9}"/>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GB">
                  <a:cs typeface="Arial" charset="0"/>
                </a:endParaRPr>
              </a:p>
            </p:txBody>
          </p:sp>
          <p:sp>
            <p:nvSpPr>
              <p:cNvPr id="9" name="Freeform 7">
                <a:extLst>
                  <a:ext uri="{FF2B5EF4-FFF2-40B4-BE49-F238E27FC236}">
                    <a16:creationId xmlns:a16="http://schemas.microsoft.com/office/drawing/2014/main" id="{D56F64FC-930D-9EB7-05F9-47F2D87FE5F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8">
                <a:extLst>
                  <a:ext uri="{FF2B5EF4-FFF2-40B4-BE49-F238E27FC236}">
                    <a16:creationId xmlns:a16="http://schemas.microsoft.com/office/drawing/2014/main" id="{A111B8B9-E6E0-D6B8-77F6-E719B366EA05}"/>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GB">
                  <a:cs typeface="Arial" charset="0"/>
                </a:endParaRPr>
              </a:p>
            </p:txBody>
          </p:sp>
        </p:grpSp>
        <p:sp>
          <p:nvSpPr>
            <p:cNvPr id="4" name="Freeform 9">
              <a:extLst>
                <a:ext uri="{FF2B5EF4-FFF2-40B4-BE49-F238E27FC236}">
                  <a16:creationId xmlns:a16="http://schemas.microsoft.com/office/drawing/2014/main" id="{3C0C0538-553C-9614-6265-3E7ADAC4928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GB">
                <a:cs typeface="Arial" charset="0"/>
              </a:endParaRPr>
            </a:p>
          </p:txBody>
        </p:sp>
        <p:sp>
          <p:nvSpPr>
            <p:cNvPr id="5" name="Freeform 10">
              <a:extLst>
                <a:ext uri="{FF2B5EF4-FFF2-40B4-BE49-F238E27FC236}">
                  <a16:creationId xmlns:a16="http://schemas.microsoft.com/office/drawing/2014/main" id="{720BF4B4-DDDC-2CED-F32B-4983FA31CC5D}"/>
                </a:ext>
              </a:extLst>
            </p:cNvPr>
            <p:cNvSpPr>
              <a:spLocks/>
            </p:cNvSpPr>
            <p:nvPr/>
          </p:nvSpPr>
          <p:spPr bwMode="hidden">
            <a:xfrm>
              <a:off x="0" y="0"/>
              <a:ext cx="5758" cy="1776"/>
            </a:xfrm>
            <a:custGeom>
              <a:avLst/>
              <a:gdLst>
                <a:gd name="T0" fmla="*/ 0 w 5740"/>
                <a:gd name="T1" fmla="*/ 0 h 1906"/>
                <a:gd name="T2" fmla="*/ 0 w 5740"/>
                <a:gd name="T3" fmla="*/ 709 h 1906"/>
                <a:gd name="T4" fmla="*/ 5997 w 5740"/>
                <a:gd name="T5" fmla="*/ 709 h 1906"/>
                <a:gd name="T6" fmla="*/ 599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8705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GB" noProof="0"/>
              <a:t>Click to edit Master title style</a:t>
            </a:r>
          </a:p>
        </p:txBody>
      </p:sp>
      <p:sp>
        <p:nvSpPr>
          <p:cNvPr id="870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noProof="0"/>
              <a:t>Click to edit Master subtitle style</a:t>
            </a:r>
          </a:p>
        </p:txBody>
      </p:sp>
      <p:sp>
        <p:nvSpPr>
          <p:cNvPr id="11" name="Rectangle 13">
            <a:extLst>
              <a:ext uri="{FF2B5EF4-FFF2-40B4-BE49-F238E27FC236}">
                <a16:creationId xmlns:a16="http://schemas.microsoft.com/office/drawing/2014/main" id="{269BFBE2-14E1-F35C-AF4B-2A6275C9A3F6}"/>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GB"/>
          </a:p>
        </p:txBody>
      </p:sp>
      <p:sp>
        <p:nvSpPr>
          <p:cNvPr id="12" name="Rectangle 14">
            <a:extLst>
              <a:ext uri="{FF2B5EF4-FFF2-40B4-BE49-F238E27FC236}">
                <a16:creationId xmlns:a16="http://schemas.microsoft.com/office/drawing/2014/main" id="{30282175-582F-EC00-E563-D8799590F94E}"/>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GB"/>
          </a:p>
        </p:txBody>
      </p:sp>
      <p:sp>
        <p:nvSpPr>
          <p:cNvPr id="13" name="Rectangle 15">
            <a:extLst>
              <a:ext uri="{FF2B5EF4-FFF2-40B4-BE49-F238E27FC236}">
                <a16:creationId xmlns:a16="http://schemas.microsoft.com/office/drawing/2014/main" id="{EE5D7DEA-24AD-A16A-28BE-480616E46741}"/>
              </a:ext>
            </a:extLst>
          </p:cNvPr>
          <p:cNvSpPr>
            <a:spLocks noGrp="1" noChangeArrowheads="1"/>
          </p:cNvSpPr>
          <p:nvPr>
            <p:ph type="sldNum" sz="quarter" idx="12"/>
          </p:nvPr>
        </p:nvSpPr>
        <p:spPr>
          <a:xfrm>
            <a:off x="6553200" y="6254750"/>
            <a:ext cx="2133600" cy="476250"/>
          </a:xfrm>
        </p:spPr>
        <p:txBody>
          <a:bodyPr/>
          <a:lstStyle>
            <a:lvl1pPr>
              <a:defRPr/>
            </a:lvl1pPr>
          </a:lstStyle>
          <a:p>
            <a:pPr>
              <a:defRPr/>
            </a:pPr>
            <a:fld id="{350C2371-7316-4B52-9E06-AFE6B5F99C6F}" type="slidenum">
              <a:rPr lang="en-GB" altLang="en-US"/>
              <a:pPr>
                <a:defRPr/>
              </a:pPr>
              <a:t>‹#›</a:t>
            </a:fld>
            <a:endParaRPr lang="en-GB" altLang="en-US"/>
          </a:p>
        </p:txBody>
      </p:sp>
    </p:spTree>
    <p:extLst>
      <p:ext uri="{BB962C8B-B14F-4D97-AF65-F5344CB8AC3E}">
        <p14:creationId xmlns:p14="http://schemas.microsoft.com/office/powerpoint/2010/main" val="152619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a:extLst>
              <a:ext uri="{FF2B5EF4-FFF2-40B4-BE49-F238E27FC236}">
                <a16:creationId xmlns:a16="http://schemas.microsoft.com/office/drawing/2014/main" id="{EC2E9752-E204-CDD5-32E2-2F10458F425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F93615D4-B57D-9C97-560A-03EF69D4C58F}"/>
              </a:ext>
            </a:extLst>
          </p:cNvPr>
          <p:cNvSpPr>
            <a:spLocks noGrp="1" noChangeArrowheads="1"/>
          </p:cNvSpPr>
          <p:nvPr>
            <p:ph type="sldNum" sz="quarter" idx="11"/>
          </p:nvPr>
        </p:nvSpPr>
        <p:spPr>
          <a:ln/>
        </p:spPr>
        <p:txBody>
          <a:bodyPr/>
          <a:lstStyle>
            <a:lvl1pPr>
              <a:defRPr/>
            </a:lvl1pPr>
          </a:lstStyle>
          <a:p>
            <a:pPr>
              <a:defRPr/>
            </a:pPr>
            <a:fld id="{C48B3B8B-5D11-4BFD-89B3-C31B5B006A33}" type="slidenum">
              <a:rPr lang="en-GB" altLang="en-US"/>
              <a:pPr>
                <a:defRPr/>
              </a:pPr>
              <a:t>‹#›</a:t>
            </a:fld>
            <a:endParaRPr lang="en-GB" altLang="en-US"/>
          </a:p>
        </p:txBody>
      </p:sp>
      <p:sp>
        <p:nvSpPr>
          <p:cNvPr id="6" name="Rectangle 14">
            <a:extLst>
              <a:ext uri="{FF2B5EF4-FFF2-40B4-BE49-F238E27FC236}">
                <a16:creationId xmlns:a16="http://schemas.microsoft.com/office/drawing/2014/main" id="{669D86DA-DF58-2EA2-3F64-8FEC24F2ACA2}"/>
              </a:ext>
            </a:extLst>
          </p:cNvPr>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11934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a:extLst>
              <a:ext uri="{FF2B5EF4-FFF2-40B4-BE49-F238E27FC236}">
                <a16:creationId xmlns:a16="http://schemas.microsoft.com/office/drawing/2014/main" id="{5E203D9D-3526-549A-8FB7-DCE0FB1A9F4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E1676B75-82A8-2041-F688-220E373CA3C6}"/>
              </a:ext>
            </a:extLst>
          </p:cNvPr>
          <p:cNvSpPr>
            <a:spLocks noGrp="1" noChangeArrowheads="1"/>
          </p:cNvSpPr>
          <p:nvPr>
            <p:ph type="sldNum" sz="quarter" idx="11"/>
          </p:nvPr>
        </p:nvSpPr>
        <p:spPr>
          <a:ln/>
        </p:spPr>
        <p:txBody>
          <a:bodyPr/>
          <a:lstStyle>
            <a:lvl1pPr>
              <a:defRPr/>
            </a:lvl1pPr>
          </a:lstStyle>
          <a:p>
            <a:pPr>
              <a:defRPr/>
            </a:pPr>
            <a:fld id="{C7F70404-AA5A-477E-B2C5-F5DDC676B374}" type="slidenum">
              <a:rPr lang="en-GB" altLang="en-US"/>
              <a:pPr>
                <a:defRPr/>
              </a:pPr>
              <a:t>‹#›</a:t>
            </a:fld>
            <a:endParaRPr lang="en-GB" altLang="en-US"/>
          </a:p>
        </p:txBody>
      </p:sp>
      <p:sp>
        <p:nvSpPr>
          <p:cNvPr id="6" name="Rectangle 14">
            <a:extLst>
              <a:ext uri="{FF2B5EF4-FFF2-40B4-BE49-F238E27FC236}">
                <a16:creationId xmlns:a16="http://schemas.microsoft.com/office/drawing/2014/main" id="{AD4DE194-771B-B63E-64EF-E541A95BB609}"/>
              </a:ext>
            </a:extLst>
          </p:cNvPr>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5341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a:extLst>
              <a:ext uri="{FF2B5EF4-FFF2-40B4-BE49-F238E27FC236}">
                <a16:creationId xmlns:a16="http://schemas.microsoft.com/office/drawing/2014/main" id="{DA62583F-FCDB-CA9F-7B61-4ED0BE436AE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C9C293BF-603B-2CB9-0530-F9DC35F6741D}"/>
              </a:ext>
            </a:extLst>
          </p:cNvPr>
          <p:cNvSpPr>
            <a:spLocks noGrp="1" noChangeArrowheads="1"/>
          </p:cNvSpPr>
          <p:nvPr>
            <p:ph type="sldNum" sz="quarter" idx="11"/>
          </p:nvPr>
        </p:nvSpPr>
        <p:spPr>
          <a:ln/>
        </p:spPr>
        <p:txBody>
          <a:bodyPr/>
          <a:lstStyle>
            <a:lvl1pPr>
              <a:defRPr/>
            </a:lvl1pPr>
          </a:lstStyle>
          <a:p>
            <a:pPr>
              <a:defRPr/>
            </a:pPr>
            <a:fld id="{52AD4442-9CE2-4CF8-9759-C606FBFC391C}" type="slidenum">
              <a:rPr lang="en-GB" altLang="en-US"/>
              <a:pPr>
                <a:defRPr/>
              </a:pPr>
              <a:t>‹#›</a:t>
            </a:fld>
            <a:endParaRPr lang="en-GB" altLang="en-US"/>
          </a:p>
        </p:txBody>
      </p:sp>
      <p:sp>
        <p:nvSpPr>
          <p:cNvPr id="6" name="Rectangle 14">
            <a:extLst>
              <a:ext uri="{FF2B5EF4-FFF2-40B4-BE49-F238E27FC236}">
                <a16:creationId xmlns:a16="http://schemas.microsoft.com/office/drawing/2014/main" id="{AF22BAD4-B153-80D6-ACCA-38705A5FFE64}"/>
              </a:ext>
            </a:extLst>
          </p:cNvPr>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06468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323C64B-95C9-5D6A-7770-262BC2CC63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4E123106-595C-9A30-1F1F-C8FBB0B5BBBE}"/>
              </a:ext>
            </a:extLst>
          </p:cNvPr>
          <p:cNvSpPr>
            <a:spLocks noGrp="1" noChangeArrowheads="1"/>
          </p:cNvSpPr>
          <p:nvPr>
            <p:ph type="sldNum" sz="quarter" idx="11"/>
          </p:nvPr>
        </p:nvSpPr>
        <p:spPr>
          <a:ln/>
        </p:spPr>
        <p:txBody>
          <a:bodyPr/>
          <a:lstStyle>
            <a:lvl1pPr>
              <a:defRPr/>
            </a:lvl1pPr>
          </a:lstStyle>
          <a:p>
            <a:pPr>
              <a:defRPr/>
            </a:pPr>
            <a:fld id="{22D0768C-5B56-4291-ADD2-BC714B19C9F2}" type="slidenum">
              <a:rPr lang="en-GB" altLang="en-US"/>
              <a:pPr>
                <a:defRPr/>
              </a:pPr>
              <a:t>‹#›</a:t>
            </a:fld>
            <a:endParaRPr lang="en-GB" altLang="en-US"/>
          </a:p>
        </p:txBody>
      </p:sp>
      <p:sp>
        <p:nvSpPr>
          <p:cNvPr id="6" name="Rectangle 14">
            <a:extLst>
              <a:ext uri="{FF2B5EF4-FFF2-40B4-BE49-F238E27FC236}">
                <a16:creationId xmlns:a16="http://schemas.microsoft.com/office/drawing/2014/main" id="{B821EC73-14D4-FFEE-3B6D-F3D7146CE2ED}"/>
              </a:ext>
            </a:extLst>
          </p:cNvPr>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4722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a:extLst>
              <a:ext uri="{FF2B5EF4-FFF2-40B4-BE49-F238E27FC236}">
                <a16:creationId xmlns:a16="http://schemas.microsoft.com/office/drawing/2014/main" id="{A69A8320-C0EA-8217-2BC8-D4443AE272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EF626CCF-9F71-8E99-1FDA-9DD4C9D40E67}"/>
              </a:ext>
            </a:extLst>
          </p:cNvPr>
          <p:cNvSpPr>
            <a:spLocks noGrp="1" noChangeArrowheads="1"/>
          </p:cNvSpPr>
          <p:nvPr>
            <p:ph type="sldNum" sz="quarter" idx="11"/>
          </p:nvPr>
        </p:nvSpPr>
        <p:spPr>
          <a:ln/>
        </p:spPr>
        <p:txBody>
          <a:bodyPr/>
          <a:lstStyle>
            <a:lvl1pPr>
              <a:defRPr/>
            </a:lvl1pPr>
          </a:lstStyle>
          <a:p>
            <a:pPr>
              <a:defRPr/>
            </a:pPr>
            <a:fld id="{BE361681-BC97-418A-8345-DE2E073C779A}" type="slidenum">
              <a:rPr lang="en-GB" altLang="en-US"/>
              <a:pPr>
                <a:defRPr/>
              </a:pPr>
              <a:t>‹#›</a:t>
            </a:fld>
            <a:endParaRPr lang="en-GB" altLang="en-US"/>
          </a:p>
        </p:txBody>
      </p:sp>
      <p:sp>
        <p:nvSpPr>
          <p:cNvPr id="7" name="Rectangle 14">
            <a:extLst>
              <a:ext uri="{FF2B5EF4-FFF2-40B4-BE49-F238E27FC236}">
                <a16:creationId xmlns:a16="http://schemas.microsoft.com/office/drawing/2014/main" id="{CFA76D6D-CC8E-22A3-3BBC-F8B763A03036}"/>
              </a:ext>
            </a:extLst>
          </p:cNvPr>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56097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a:extLst>
              <a:ext uri="{FF2B5EF4-FFF2-40B4-BE49-F238E27FC236}">
                <a16:creationId xmlns:a16="http://schemas.microsoft.com/office/drawing/2014/main" id="{71220DE5-98B9-C664-C257-41AC643AFD73}"/>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3">
            <a:extLst>
              <a:ext uri="{FF2B5EF4-FFF2-40B4-BE49-F238E27FC236}">
                <a16:creationId xmlns:a16="http://schemas.microsoft.com/office/drawing/2014/main" id="{A344229C-87FB-24BF-D862-64A09EEA2271}"/>
              </a:ext>
            </a:extLst>
          </p:cNvPr>
          <p:cNvSpPr>
            <a:spLocks noGrp="1" noChangeArrowheads="1"/>
          </p:cNvSpPr>
          <p:nvPr>
            <p:ph type="sldNum" sz="quarter" idx="11"/>
          </p:nvPr>
        </p:nvSpPr>
        <p:spPr>
          <a:ln/>
        </p:spPr>
        <p:txBody>
          <a:bodyPr/>
          <a:lstStyle>
            <a:lvl1pPr>
              <a:defRPr/>
            </a:lvl1pPr>
          </a:lstStyle>
          <a:p>
            <a:pPr>
              <a:defRPr/>
            </a:pPr>
            <a:fld id="{A4A11325-BA48-4A67-9229-058891829F8A}" type="slidenum">
              <a:rPr lang="en-GB" altLang="en-US"/>
              <a:pPr>
                <a:defRPr/>
              </a:pPr>
              <a:t>‹#›</a:t>
            </a:fld>
            <a:endParaRPr lang="en-GB" altLang="en-US"/>
          </a:p>
        </p:txBody>
      </p:sp>
      <p:sp>
        <p:nvSpPr>
          <p:cNvPr id="9" name="Rectangle 14">
            <a:extLst>
              <a:ext uri="{FF2B5EF4-FFF2-40B4-BE49-F238E27FC236}">
                <a16:creationId xmlns:a16="http://schemas.microsoft.com/office/drawing/2014/main" id="{171CDD2A-8622-AF55-6FBF-264C8BCE48F4}"/>
              </a:ext>
            </a:extLst>
          </p:cNvPr>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89040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a:extLst>
              <a:ext uri="{FF2B5EF4-FFF2-40B4-BE49-F238E27FC236}">
                <a16:creationId xmlns:a16="http://schemas.microsoft.com/office/drawing/2014/main" id="{1118E6CD-F461-367E-5A31-0D5676C57EF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3">
            <a:extLst>
              <a:ext uri="{FF2B5EF4-FFF2-40B4-BE49-F238E27FC236}">
                <a16:creationId xmlns:a16="http://schemas.microsoft.com/office/drawing/2014/main" id="{F22BC2BA-C8D3-E9CA-90BB-21BBC6A44FD9}"/>
              </a:ext>
            </a:extLst>
          </p:cNvPr>
          <p:cNvSpPr>
            <a:spLocks noGrp="1" noChangeArrowheads="1"/>
          </p:cNvSpPr>
          <p:nvPr>
            <p:ph type="sldNum" sz="quarter" idx="11"/>
          </p:nvPr>
        </p:nvSpPr>
        <p:spPr>
          <a:ln/>
        </p:spPr>
        <p:txBody>
          <a:bodyPr/>
          <a:lstStyle>
            <a:lvl1pPr>
              <a:defRPr/>
            </a:lvl1pPr>
          </a:lstStyle>
          <a:p>
            <a:pPr>
              <a:defRPr/>
            </a:pPr>
            <a:fld id="{7DB85D59-0D5F-404D-9A8A-C7FE7C2F7E5A}" type="slidenum">
              <a:rPr lang="en-GB" altLang="en-US"/>
              <a:pPr>
                <a:defRPr/>
              </a:pPr>
              <a:t>‹#›</a:t>
            </a:fld>
            <a:endParaRPr lang="en-GB" altLang="en-US"/>
          </a:p>
        </p:txBody>
      </p:sp>
      <p:sp>
        <p:nvSpPr>
          <p:cNvPr id="5" name="Rectangle 14">
            <a:extLst>
              <a:ext uri="{FF2B5EF4-FFF2-40B4-BE49-F238E27FC236}">
                <a16:creationId xmlns:a16="http://schemas.microsoft.com/office/drawing/2014/main" id="{6E81E36C-9FDD-DACA-E1D4-6D1BDC24049B}"/>
              </a:ext>
            </a:extLst>
          </p:cNvPr>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19649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308F93-4432-E6DF-ABB3-52061964E997}"/>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3">
            <a:extLst>
              <a:ext uri="{FF2B5EF4-FFF2-40B4-BE49-F238E27FC236}">
                <a16:creationId xmlns:a16="http://schemas.microsoft.com/office/drawing/2014/main" id="{06E4B242-1EBA-CD96-7BDB-102DA736825E}"/>
              </a:ext>
            </a:extLst>
          </p:cNvPr>
          <p:cNvSpPr>
            <a:spLocks noGrp="1" noChangeArrowheads="1"/>
          </p:cNvSpPr>
          <p:nvPr>
            <p:ph type="sldNum" sz="quarter" idx="11"/>
          </p:nvPr>
        </p:nvSpPr>
        <p:spPr>
          <a:ln/>
        </p:spPr>
        <p:txBody>
          <a:bodyPr/>
          <a:lstStyle>
            <a:lvl1pPr>
              <a:defRPr/>
            </a:lvl1pPr>
          </a:lstStyle>
          <a:p>
            <a:pPr>
              <a:defRPr/>
            </a:pPr>
            <a:fld id="{06CBB52A-D01D-418D-82DF-0B6124371A03}" type="slidenum">
              <a:rPr lang="en-GB" altLang="en-US"/>
              <a:pPr>
                <a:defRPr/>
              </a:pPr>
              <a:t>‹#›</a:t>
            </a:fld>
            <a:endParaRPr lang="en-GB" altLang="en-US"/>
          </a:p>
        </p:txBody>
      </p:sp>
      <p:sp>
        <p:nvSpPr>
          <p:cNvPr id="4" name="Rectangle 14">
            <a:extLst>
              <a:ext uri="{FF2B5EF4-FFF2-40B4-BE49-F238E27FC236}">
                <a16:creationId xmlns:a16="http://schemas.microsoft.com/office/drawing/2014/main" id="{90AD1A5D-E227-4AC4-5419-0122CEBEDD37}"/>
              </a:ext>
            </a:extLst>
          </p:cNvPr>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0959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120E22EB-01BD-6692-A3A8-C18C8B5E531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AD6B682B-0594-2358-F355-1C6407C5387D}"/>
              </a:ext>
            </a:extLst>
          </p:cNvPr>
          <p:cNvSpPr>
            <a:spLocks noGrp="1" noChangeArrowheads="1"/>
          </p:cNvSpPr>
          <p:nvPr>
            <p:ph type="sldNum" sz="quarter" idx="11"/>
          </p:nvPr>
        </p:nvSpPr>
        <p:spPr>
          <a:ln/>
        </p:spPr>
        <p:txBody>
          <a:bodyPr/>
          <a:lstStyle>
            <a:lvl1pPr>
              <a:defRPr/>
            </a:lvl1pPr>
          </a:lstStyle>
          <a:p>
            <a:pPr>
              <a:defRPr/>
            </a:pPr>
            <a:fld id="{C732D6DC-574D-4C81-B1D9-0E1178E9565B}" type="slidenum">
              <a:rPr lang="en-GB" altLang="en-US"/>
              <a:pPr>
                <a:defRPr/>
              </a:pPr>
              <a:t>‹#›</a:t>
            </a:fld>
            <a:endParaRPr lang="en-GB" altLang="en-US"/>
          </a:p>
        </p:txBody>
      </p:sp>
      <p:sp>
        <p:nvSpPr>
          <p:cNvPr id="7" name="Rectangle 14">
            <a:extLst>
              <a:ext uri="{FF2B5EF4-FFF2-40B4-BE49-F238E27FC236}">
                <a16:creationId xmlns:a16="http://schemas.microsoft.com/office/drawing/2014/main" id="{1E45288B-A33E-5BA4-D920-62C00F672583}"/>
              </a:ext>
            </a:extLst>
          </p:cNvPr>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41923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E00C7379-F9DD-91DC-2431-E8C6A836A89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5F0F77A0-5559-CCD4-F9D9-781848A1D33C}"/>
              </a:ext>
            </a:extLst>
          </p:cNvPr>
          <p:cNvSpPr>
            <a:spLocks noGrp="1" noChangeArrowheads="1"/>
          </p:cNvSpPr>
          <p:nvPr>
            <p:ph type="sldNum" sz="quarter" idx="11"/>
          </p:nvPr>
        </p:nvSpPr>
        <p:spPr>
          <a:ln/>
        </p:spPr>
        <p:txBody>
          <a:bodyPr/>
          <a:lstStyle>
            <a:lvl1pPr>
              <a:defRPr/>
            </a:lvl1pPr>
          </a:lstStyle>
          <a:p>
            <a:pPr>
              <a:defRPr/>
            </a:pPr>
            <a:fld id="{D176F108-74CE-4B98-ABEA-258EC9B85E4E}" type="slidenum">
              <a:rPr lang="en-GB" altLang="en-US"/>
              <a:pPr>
                <a:defRPr/>
              </a:pPr>
              <a:t>‹#›</a:t>
            </a:fld>
            <a:endParaRPr lang="en-GB" altLang="en-US"/>
          </a:p>
        </p:txBody>
      </p:sp>
      <p:sp>
        <p:nvSpPr>
          <p:cNvPr id="7" name="Rectangle 14">
            <a:extLst>
              <a:ext uri="{FF2B5EF4-FFF2-40B4-BE49-F238E27FC236}">
                <a16:creationId xmlns:a16="http://schemas.microsoft.com/office/drawing/2014/main" id="{9F377338-9DF4-8816-4471-613A2D413DB5}"/>
              </a:ext>
            </a:extLst>
          </p:cNvPr>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95357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41457AB-FCBD-2D60-F909-85F51D05874C}"/>
              </a:ext>
            </a:extLst>
          </p:cNvPr>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86019" name="Rectangle 3">
            <a:extLst>
              <a:ext uri="{FF2B5EF4-FFF2-40B4-BE49-F238E27FC236}">
                <a16:creationId xmlns:a16="http://schemas.microsoft.com/office/drawing/2014/main" id="{57F5F374-4E2F-97B2-BB88-7240B3C6EDA2}"/>
              </a:ext>
            </a:extLst>
          </p:cNvPr>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5439CE4-A4E3-4124-B900-24DC6FFE2F23}" type="slidenum">
              <a:rPr lang="en-GB" altLang="en-US"/>
              <a:pPr>
                <a:defRPr/>
              </a:pPr>
              <a:t>‹#›</a:t>
            </a:fld>
            <a:endParaRPr lang="en-GB" altLang="en-US"/>
          </a:p>
        </p:txBody>
      </p:sp>
      <p:grpSp>
        <p:nvGrpSpPr>
          <p:cNvPr id="1028" name="Group 4">
            <a:extLst>
              <a:ext uri="{FF2B5EF4-FFF2-40B4-BE49-F238E27FC236}">
                <a16:creationId xmlns:a16="http://schemas.microsoft.com/office/drawing/2014/main" id="{5D12594C-6925-4D99-CDF4-CED65B8330A0}"/>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E9CF047F-768F-E3D8-87E6-E6BD147C1929}"/>
                </a:ext>
              </a:extLst>
            </p:cNvPr>
            <p:cNvGrpSpPr>
              <a:grpSpLocks/>
            </p:cNvGrpSpPr>
            <p:nvPr userDrawn="1"/>
          </p:nvGrpSpPr>
          <p:grpSpPr bwMode="auto">
            <a:xfrm>
              <a:off x="1728" y="2230"/>
              <a:ext cx="4027" cy="2085"/>
              <a:chOff x="1728" y="2230"/>
              <a:chExt cx="4027" cy="2085"/>
            </a:xfrm>
          </p:grpSpPr>
          <p:sp>
            <p:nvSpPr>
              <p:cNvPr id="86022" name="Freeform 6">
                <a:extLst>
                  <a:ext uri="{FF2B5EF4-FFF2-40B4-BE49-F238E27FC236}">
                    <a16:creationId xmlns:a16="http://schemas.microsoft.com/office/drawing/2014/main" id="{56917C91-9C32-FFBF-78CB-D4438701FC57}"/>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GB">
                  <a:cs typeface="Arial" charset="0"/>
                </a:endParaRPr>
              </a:p>
            </p:txBody>
          </p:sp>
          <p:sp>
            <p:nvSpPr>
              <p:cNvPr id="86023" name="Freeform 7">
                <a:extLst>
                  <a:ext uri="{FF2B5EF4-FFF2-40B4-BE49-F238E27FC236}">
                    <a16:creationId xmlns:a16="http://schemas.microsoft.com/office/drawing/2014/main" id="{252D55A2-AAB2-2991-908D-75627D791CD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GB">
                  <a:cs typeface="Arial" charset="0"/>
                </a:endParaRPr>
              </a:p>
            </p:txBody>
          </p:sp>
          <p:sp>
            <p:nvSpPr>
              <p:cNvPr id="86024" name="Freeform 8">
                <a:extLst>
                  <a:ext uri="{FF2B5EF4-FFF2-40B4-BE49-F238E27FC236}">
                    <a16:creationId xmlns:a16="http://schemas.microsoft.com/office/drawing/2014/main" id="{586A35A1-E556-B8A9-B472-2D9A5CE47E0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GB">
                  <a:cs typeface="Arial" charset="0"/>
                </a:endParaRPr>
              </a:p>
            </p:txBody>
          </p:sp>
          <p:sp>
            <p:nvSpPr>
              <p:cNvPr id="1038" name="Freeform 9">
                <a:extLst>
                  <a:ext uri="{FF2B5EF4-FFF2-40B4-BE49-F238E27FC236}">
                    <a16:creationId xmlns:a16="http://schemas.microsoft.com/office/drawing/2014/main" id="{8B431E62-D599-1895-B73B-CDE24740184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026" name="Freeform 10">
                <a:extLst>
                  <a:ext uri="{FF2B5EF4-FFF2-40B4-BE49-F238E27FC236}">
                    <a16:creationId xmlns:a16="http://schemas.microsoft.com/office/drawing/2014/main" id="{2F0265C1-5D78-ECC6-A1D1-8E3C60CB7475}"/>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GB">
                  <a:cs typeface="Arial" charset="0"/>
                </a:endParaRPr>
              </a:p>
            </p:txBody>
          </p:sp>
        </p:grpSp>
        <p:sp>
          <p:nvSpPr>
            <p:cNvPr id="86027" name="Freeform 11">
              <a:extLst>
                <a:ext uri="{FF2B5EF4-FFF2-40B4-BE49-F238E27FC236}">
                  <a16:creationId xmlns:a16="http://schemas.microsoft.com/office/drawing/2014/main" id="{97B93783-1E98-CEE5-1BCA-0532B1CA3FC6}"/>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GB">
                <a:cs typeface="Arial" charset="0"/>
              </a:endParaRPr>
            </a:p>
          </p:txBody>
        </p:sp>
        <p:sp>
          <p:nvSpPr>
            <p:cNvPr id="1034" name="Freeform 12">
              <a:extLst>
                <a:ext uri="{FF2B5EF4-FFF2-40B4-BE49-F238E27FC236}">
                  <a16:creationId xmlns:a16="http://schemas.microsoft.com/office/drawing/2014/main" id="{A29BC814-28A1-321E-81D6-650D9871B101}"/>
                </a:ext>
              </a:extLst>
            </p:cNvPr>
            <p:cNvSpPr>
              <a:spLocks/>
            </p:cNvSpPr>
            <p:nvPr/>
          </p:nvSpPr>
          <p:spPr bwMode="hidden">
            <a:xfrm>
              <a:off x="0" y="0"/>
              <a:ext cx="5758" cy="1776"/>
            </a:xfrm>
            <a:custGeom>
              <a:avLst/>
              <a:gdLst>
                <a:gd name="T0" fmla="*/ 0 w 5740"/>
                <a:gd name="T1" fmla="*/ 0 h 1906"/>
                <a:gd name="T2" fmla="*/ 0 w 5740"/>
                <a:gd name="T3" fmla="*/ 709 h 1906"/>
                <a:gd name="T4" fmla="*/ 5997 w 5740"/>
                <a:gd name="T5" fmla="*/ 709 h 1906"/>
                <a:gd name="T6" fmla="*/ 599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86029" name="Rectangle 13">
            <a:extLst>
              <a:ext uri="{FF2B5EF4-FFF2-40B4-BE49-F238E27FC236}">
                <a16:creationId xmlns:a16="http://schemas.microsoft.com/office/drawing/2014/main" id="{205AC1A8-40D5-410D-B741-C0A232DA6230}"/>
              </a:ext>
            </a:extLst>
          </p:cNvPr>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6030" name="Rectangle 14">
            <a:extLst>
              <a:ext uri="{FF2B5EF4-FFF2-40B4-BE49-F238E27FC236}">
                <a16:creationId xmlns:a16="http://schemas.microsoft.com/office/drawing/2014/main" id="{09A4144A-0D50-B2D7-1074-875C72A10573}"/>
              </a:ext>
            </a:extLst>
          </p:cNvPr>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GB"/>
          </a:p>
        </p:txBody>
      </p:sp>
      <p:sp>
        <p:nvSpPr>
          <p:cNvPr id="86031" name="Rectangle 15">
            <a:extLst>
              <a:ext uri="{FF2B5EF4-FFF2-40B4-BE49-F238E27FC236}">
                <a16:creationId xmlns:a16="http://schemas.microsoft.com/office/drawing/2014/main" id="{C9F3E60C-AD18-11AD-C3BA-25D4F8A72289}"/>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dk2" tx1="lt1" bg2="dk1" tx2="lt2" accent1="accent1" accent2="accent2" accent3="accent3" accent4="accent4" accent5="accent5" accent6="accent6" hlink="hlink" folHlink="folHlink"/>
  <p:sldLayoutIdLst>
    <p:sldLayoutId id="2147483866"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h8zoDBLUuzM?feature=oembed" TargetMode="External"/><Relationship Id="rId5" Type="http://schemas.openxmlformats.org/officeDocument/2006/relationships/image" Target="../media/image9.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oZ4ZQDmukdo?feature=oembed" TargetMode="External"/><Relationship Id="rId5" Type="http://schemas.openxmlformats.org/officeDocument/2006/relationships/image" Target="../media/image10.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www.youtube.com/embed/fWGQVG27ZTg?feature=oembed" TargetMode="External"/><Relationship Id="rId5" Type="http://schemas.openxmlformats.org/officeDocument/2006/relationships/image" Target="../media/image16.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RKLncBZcmfs?feature=oembed" TargetMode="External"/><Relationship Id="rId5" Type="http://schemas.openxmlformats.org/officeDocument/2006/relationships/image" Target="../media/image17.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audio" Target="file:///C:\Users\David\Desktop\New%20folder\Skip2bfit%20-%202%20Minute%20Challenge%20-%20Free%20App%20Music%202016%20(Amended).mp3"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ssets.publishing.service.gov.uk/media/670566eee84ae1fd8592f011/Examples_of_effective_PE_and_sport__premium_funding.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g-APDM-7hOw?feature=oembed" TargetMode="External"/><Relationship Id="rId5" Type="http://schemas.openxmlformats.org/officeDocument/2006/relationships/image" Target="../media/image6.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RplTo7j8L-g?feature=oembed" TargetMode="External"/><Relationship Id="rId5" Type="http://schemas.openxmlformats.org/officeDocument/2006/relationships/image" Target="../media/image7.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k6epbKMMZrc?feature=oembed" TargetMode="External"/><Relationship Id="rId5" Type="http://schemas.openxmlformats.org/officeDocument/2006/relationships/image" Target="../media/image8.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B306B28-B26A-BB79-A4B1-716343AE1B76}"/>
              </a:ext>
            </a:extLst>
          </p:cNvPr>
          <p:cNvSpPr>
            <a:spLocks noGrp="1" noChangeArrowheads="1"/>
          </p:cNvSpPr>
          <p:nvPr>
            <p:ph type="ctrTitle"/>
          </p:nvPr>
        </p:nvSpPr>
        <p:spPr>
          <a:xfrm>
            <a:off x="395288" y="1412875"/>
            <a:ext cx="7129462" cy="1920875"/>
          </a:xfrm>
        </p:spPr>
        <p:txBody>
          <a:bodyPr/>
          <a:lstStyle/>
          <a:p>
            <a:pPr algn="l" eaLnBrk="1" hangingPunct="1">
              <a:defRPr/>
            </a:pPr>
            <a:r>
              <a:rPr lang="en-GB" sz="9600" dirty="0">
                <a:solidFill>
                  <a:srgbClr val="FFFF00"/>
                </a:solidFill>
                <a:latin typeface="Comic Sans MS" pitchFamily="66" charset="0"/>
              </a:rPr>
              <a:t>Skip2bfit</a:t>
            </a:r>
            <a:br>
              <a:rPr lang="en-GB" sz="5400" dirty="0">
                <a:solidFill>
                  <a:srgbClr val="FF0000"/>
                </a:solidFill>
                <a:latin typeface="Comic Sans MS" pitchFamily="66" charset="0"/>
              </a:rPr>
            </a:br>
            <a:endParaRPr lang="en-US" sz="5400" dirty="0">
              <a:latin typeface="Comic Sans MS" pitchFamily="66" charset="0"/>
            </a:endParaRPr>
          </a:p>
        </p:txBody>
      </p:sp>
      <p:sp>
        <p:nvSpPr>
          <p:cNvPr id="2051" name="Rectangle 3">
            <a:extLst>
              <a:ext uri="{FF2B5EF4-FFF2-40B4-BE49-F238E27FC236}">
                <a16:creationId xmlns:a16="http://schemas.microsoft.com/office/drawing/2014/main" id="{E8D488D6-F0F2-071B-58EA-5F235E9C037E}"/>
              </a:ext>
            </a:extLst>
          </p:cNvPr>
          <p:cNvSpPr>
            <a:spLocks noGrp="1" noChangeArrowheads="1"/>
          </p:cNvSpPr>
          <p:nvPr>
            <p:ph type="subTitle" idx="1"/>
          </p:nvPr>
        </p:nvSpPr>
        <p:spPr>
          <a:xfrm>
            <a:off x="468313" y="3429000"/>
            <a:ext cx="6408737" cy="1752600"/>
          </a:xfrm>
        </p:spPr>
        <p:txBody>
          <a:bodyPr/>
          <a:lstStyle/>
          <a:p>
            <a:pPr algn="r" eaLnBrk="1" hangingPunct="1">
              <a:defRPr/>
            </a:pPr>
            <a:r>
              <a:rPr lang="en-GB" sz="3600" b="1" dirty="0">
                <a:latin typeface="Trebuchet MS" pitchFamily="34" charset="0"/>
              </a:rPr>
              <a:t>…Changing mindsets one skip at a time</a:t>
            </a:r>
            <a:endParaRPr lang="en-US" sz="3600" b="1" dirty="0">
              <a:latin typeface="Trebuchet MS" pitchFamily="34" charset="0"/>
            </a:endParaRPr>
          </a:p>
        </p:txBody>
      </p:sp>
      <p:pic>
        <p:nvPicPr>
          <p:cNvPr id="5124" name="Picture 5" descr="skip2bfitblue3">
            <a:extLst>
              <a:ext uri="{FF2B5EF4-FFF2-40B4-BE49-F238E27FC236}">
                <a16:creationId xmlns:a16="http://schemas.microsoft.com/office/drawing/2014/main" id="{A9E960B7-E9E3-0B08-E68F-3887956B0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657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14">
            <a:extLst>
              <a:ext uri="{FF2B5EF4-FFF2-40B4-BE49-F238E27FC236}">
                <a16:creationId xmlns:a16="http://schemas.microsoft.com/office/drawing/2014/main" id="{F4F48F45-8001-5FCC-90C1-3BA4C7732158}"/>
              </a:ext>
            </a:extLst>
          </p:cNvPr>
          <p:cNvSpPr txBox="1">
            <a:spLocks noChangeArrowheads="1"/>
          </p:cNvSpPr>
          <p:nvPr/>
        </p:nvSpPr>
        <p:spPr bwMode="auto">
          <a:xfrm>
            <a:off x="250825" y="34290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endParaRPr lang="en-GB" altLang="en-US" sz="1800"/>
          </a:p>
        </p:txBody>
      </p:sp>
      <p:pic>
        <p:nvPicPr>
          <p:cNvPr id="5126" name="Picture 16" descr="Baroness Sue Campbell congratulates skip2bfit Sam and John 25th February 2009 sr">
            <a:extLst>
              <a:ext uri="{FF2B5EF4-FFF2-40B4-BE49-F238E27FC236}">
                <a16:creationId xmlns:a16="http://schemas.microsoft.com/office/drawing/2014/main" id="{3FE8CAF4-E428-B99A-DDF6-7AB24F094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725" y="260350"/>
            <a:ext cx="19780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kip2bfitblue3">
            <a:extLst>
              <a:ext uri="{FF2B5EF4-FFF2-40B4-BE49-F238E27FC236}">
                <a16:creationId xmlns:a16="http://schemas.microsoft.com/office/drawing/2014/main" id="{599FF3BF-0929-FC83-B806-9F2440585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
            <a:extLst>
              <a:ext uri="{FF2B5EF4-FFF2-40B4-BE49-F238E27FC236}">
                <a16:creationId xmlns:a16="http://schemas.microsoft.com/office/drawing/2014/main" id="{BCC95C2A-D475-1610-86BB-3A5BD32BF7D9}"/>
              </a:ext>
            </a:extLst>
          </p:cNvPr>
          <p:cNvSpPr txBox="1">
            <a:spLocks noChangeArrowheads="1"/>
          </p:cNvSpPr>
          <p:nvPr/>
        </p:nvSpPr>
        <p:spPr bwMode="auto">
          <a:xfrm>
            <a:off x="2627313" y="312738"/>
            <a:ext cx="609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800">
                <a:latin typeface="Trebuchet MS" panose="020B0603020202020204" pitchFamily="34" charset="0"/>
              </a:rPr>
              <a:t>Final assembly Top Teacher Vs Top Pupil </a:t>
            </a:r>
            <a:endParaRPr lang="en-GB" altLang="en-US" sz="1800">
              <a:latin typeface="Trebuchet MS" panose="020B0603020202020204" pitchFamily="34" charset="0"/>
            </a:endParaRPr>
          </a:p>
        </p:txBody>
      </p:sp>
      <p:pic>
        <p:nvPicPr>
          <p:cNvPr id="2" name="Online Media 1" title="Skip2bfit End of the Day Assembly">
            <a:hlinkClick r:id="" action="ppaction://media"/>
            <a:extLst>
              <a:ext uri="{FF2B5EF4-FFF2-40B4-BE49-F238E27FC236}">
                <a16:creationId xmlns:a16="http://schemas.microsoft.com/office/drawing/2014/main" id="{0C979BA1-8157-7597-E1DE-599EEAD9AC28}"/>
              </a:ext>
            </a:extLst>
          </p:cNvPr>
          <p:cNvPicPr>
            <a:picLocks noRot="1" noChangeAspect="1"/>
          </p:cNvPicPr>
          <p:nvPr>
            <a:videoFile r:link="rId1"/>
          </p:nvPr>
        </p:nvPicPr>
        <p:blipFill>
          <a:blip r:embed="rId5"/>
          <a:srcRect l="22438" r="21650"/>
          <a:stretch>
            <a:fillRect/>
          </a:stretch>
        </p:blipFill>
        <p:spPr>
          <a:xfrm>
            <a:off x="2483768" y="836712"/>
            <a:ext cx="3528392" cy="4732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kip2bfitblue3">
            <a:extLst>
              <a:ext uri="{FF2B5EF4-FFF2-40B4-BE49-F238E27FC236}">
                <a16:creationId xmlns:a16="http://schemas.microsoft.com/office/drawing/2014/main" id="{5C2AF993-F888-F78D-F055-01C6A11FC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nline Media 1" title="Collecting Skip2bfit Data">
            <a:hlinkClick r:id="" action="ppaction://media"/>
            <a:extLst>
              <a:ext uri="{FF2B5EF4-FFF2-40B4-BE49-F238E27FC236}">
                <a16:creationId xmlns:a16="http://schemas.microsoft.com/office/drawing/2014/main" id="{27F0718F-9751-E52F-E08C-C1E286DBAC9F}"/>
              </a:ext>
            </a:extLst>
          </p:cNvPr>
          <p:cNvPicPr>
            <a:picLocks noRot="1" noChangeAspect="1"/>
          </p:cNvPicPr>
          <p:nvPr>
            <a:videoFile r:link="rId1"/>
          </p:nvPr>
        </p:nvPicPr>
        <p:blipFill>
          <a:blip r:embed="rId5"/>
          <a:stretch>
            <a:fillRect/>
          </a:stretch>
        </p:blipFill>
        <p:spPr>
          <a:xfrm>
            <a:off x="611560" y="404664"/>
            <a:ext cx="7524328" cy="4248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B94D85A-C5EA-ECE9-AB5E-444638999116}"/>
              </a:ext>
            </a:extLst>
          </p:cNvPr>
          <p:cNvSpPr>
            <a:spLocks noGrp="1" noChangeArrowheads="1"/>
          </p:cNvSpPr>
          <p:nvPr>
            <p:ph type="ctrTitle"/>
          </p:nvPr>
        </p:nvSpPr>
        <p:spPr>
          <a:xfrm>
            <a:off x="250825" y="620713"/>
            <a:ext cx="3025775" cy="2663825"/>
          </a:xfrm>
        </p:spPr>
        <p:txBody>
          <a:bodyPr/>
          <a:lstStyle/>
          <a:p>
            <a:pPr algn="l" eaLnBrk="1" hangingPunct="1">
              <a:defRPr/>
            </a:pPr>
            <a:r>
              <a:rPr lang="en-US" sz="2800" dirty="0">
                <a:solidFill>
                  <a:schemeClr val="tx1"/>
                </a:solidFill>
                <a:latin typeface="Trebuchet MS" panose="020B0603020202020204" pitchFamily="34" charset="0"/>
              </a:rPr>
              <a:t>Skip2bfit offers a sustainable programme for schools by using the Skip2bfit kitbag</a:t>
            </a:r>
          </a:p>
        </p:txBody>
      </p:sp>
      <p:pic>
        <p:nvPicPr>
          <p:cNvPr id="27651" name="Picture 4" descr="skip2bfitblue3">
            <a:extLst>
              <a:ext uri="{FF2B5EF4-FFF2-40B4-BE49-F238E27FC236}">
                <a16:creationId xmlns:a16="http://schemas.microsoft.com/office/drawing/2014/main" id="{B45A646F-545B-7C59-050D-55B123A33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3" descr="Skip2Bfit Personalised Learning Programme">
            <a:extLst>
              <a:ext uri="{FF2B5EF4-FFF2-40B4-BE49-F238E27FC236}">
                <a16:creationId xmlns:a16="http://schemas.microsoft.com/office/drawing/2014/main" id="{15626261-E4E5-CEB9-6DB6-4703F25DD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88913"/>
            <a:ext cx="34480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D27DC1E-FC48-B4DE-F9F8-3406861F2F61}"/>
              </a:ext>
            </a:extLst>
          </p:cNvPr>
          <p:cNvSpPr>
            <a:spLocks noGrp="1" noChangeArrowheads="1"/>
          </p:cNvSpPr>
          <p:nvPr>
            <p:ph type="ctrTitle"/>
          </p:nvPr>
        </p:nvSpPr>
        <p:spPr>
          <a:xfrm>
            <a:off x="179388" y="336550"/>
            <a:ext cx="4321175" cy="2208213"/>
          </a:xfrm>
        </p:spPr>
        <p:txBody>
          <a:bodyPr/>
          <a:lstStyle/>
          <a:p>
            <a:pPr algn="l" eaLnBrk="1" hangingPunct="1">
              <a:defRPr/>
            </a:pPr>
            <a:r>
              <a:rPr lang="en-US" sz="3200" dirty="0">
                <a:solidFill>
                  <a:schemeClr val="tx1"/>
                </a:solidFill>
                <a:latin typeface="Trebuchet MS" panose="020B0603020202020204" pitchFamily="34" charset="0"/>
              </a:rPr>
              <a:t>Skip2bfit motivates children to improve in all areas of their school work</a:t>
            </a:r>
          </a:p>
        </p:txBody>
      </p:sp>
      <p:pic>
        <p:nvPicPr>
          <p:cNvPr id="29699" name="Picture 4" descr="skip2bfitblue3">
            <a:extLst>
              <a:ext uri="{FF2B5EF4-FFF2-40B4-BE49-F238E27FC236}">
                <a16:creationId xmlns:a16="http://schemas.microsoft.com/office/drawing/2014/main" id="{00EDD912-B806-A285-4453-952B85F20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small rope picture">
            <a:extLst>
              <a:ext uri="{FF2B5EF4-FFF2-40B4-BE49-F238E27FC236}">
                <a16:creationId xmlns:a16="http://schemas.microsoft.com/office/drawing/2014/main" id="{886F0775-0712-BCA0-AF7F-F40F50ECB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60350"/>
            <a:ext cx="37782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01" name="Object 8">
            <a:extLst>
              <a:ext uri="{FF2B5EF4-FFF2-40B4-BE49-F238E27FC236}">
                <a16:creationId xmlns:a16="http://schemas.microsoft.com/office/drawing/2014/main" id="{529E1379-DEE8-E1F6-FAEF-C858214FDD90}"/>
              </a:ext>
            </a:extLst>
          </p:cNvPr>
          <p:cNvGraphicFramePr>
            <a:graphicFrameLocks noChangeAspect="1"/>
          </p:cNvGraphicFramePr>
          <p:nvPr/>
        </p:nvGraphicFramePr>
        <p:xfrm>
          <a:off x="0" y="2636838"/>
          <a:ext cx="3751263" cy="2898775"/>
        </p:xfrm>
        <a:graphic>
          <a:graphicData uri="http://schemas.openxmlformats.org/presentationml/2006/ole">
            <mc:AlternateContent xmlns:mc="http://schemas.openxmlformats.org/markup-compatibility/2006">
              <mc:Choice xmlns:v="urn:schemas-microsoft-com:vml" Requires="v">
                <p:oleObj name="Chart" r:id="rId5" imgW="8848758" imgH="6848485" progId="Excel.Chart.8">
                  <p:embed/>
                </p:oleObj>
              </mc:Choice>
              <mc:Fallback>
                <p:oleObj name="Chart" r:id="rId5" imgW="8848758" imgH="6848485" progId="Excel.Chart.8">
                  <p:embed/>
                  <p:pic>
                    <p:nvPicPr>
                      <p:cNvPr id="29701" name="Object 8">
                        <a:extLst>
                          <a:ext uri="{FF2B5EF4-FFF2-40B4-BE49-F238E27FC236}">
                            <a16:creationId xmlns:a16="http://schemas.microsoft.com/office/drawing/2014/main" id="{529E1379-DEE8-E1F6-FAEF-C858214FDD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36838"/>
                        <a:ext cx="3751263"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2" name="Text Box 10">
            <a:extLst>
              <a:ext uri="{FF2B5EF4-FFF2-40B4-BE49-F238E27FC236}">
                <a16:creationId xmlns:a16="http://schemas.microsoft.com/office/drawing/2014/main" id="{FDBEB647-F9DF-9089-6ECA-C8BBC241842B}"/>
              </a:ext>
            </a:extLst>
          </p:cNvPr>
          <p:cNvSpPr txBox="1">
            <a:spLocks noChangeArrowheads="1"/>
          </p:cNvSpPr>
          <p:nvPr/>
        </p:nvSpPr>
        <p:spPr bwMode="auto">
          <a:xfrm>
            <a:off x="3924300" y="3284538"/>
            <a:ext cx="521970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GB" altLang="en-US" sz="1800">
                <a:latin typeface="Trebuchet MS" panose="020B0603020202020204" pitchFamily="34" charset="0"/>
              </a:rPr>
              <a:t>“By giving children the opportunity to individually challenge themselves physically, they experience the “Yes Feeling”!  Experiencing that deep, warm feeling, of knowing that you have improved through your own effort, is highly motivating.” </a:t>
            </a:r>
          </a:p>
          <a:p>
            <a:pPr>
              <a:spcBef>
                <a:spcPct val="50000"/>
              </a:spcBef>
              <a:buClrTx/>
              <a:buSzTx/>
              <a:buFontTx/>
              <a:buNone/>
            </a:pPr>
            <a:r>
              <a:rPr lang="en-GB" altLang="en-US" sz="1800" b="1">
                <a:latin typeface="Trebuchet MS" panose="020B0603020202020204" pitchFamily="34" charset="0"/>
              </a:rPr>
              <a:t>Heidi Taylor, Headteacher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skip2bfitblue3">
            <a:extLst>
              <a:ext uri="{FF2B5EF4-FFF2-40B4-BE49-F238E27FC236}">
                <a16:creationId xmlns:a16="http://schemas.microsoft.com/office/drawing/2014/main" id="{F3B478EE-50D0-A150-DA13-EA495F3EF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a:extLst>
              <a:ext uri="{FF2B5EF4-FFF2-40B4-BE49-F238E27FC236}">
                <a16:creationId xmlns:a16="http://schemas.microsoft.com/office/drawing/2014/main" id="{5EB02C24-B586-8E65-D41C-BD592A839F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79388"/>
            <a:ext cx="66976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skip2bfitblue3">
            <a:extLst>
              <a:ext uri="{FF2B5EF4-FFF2-40B4-BE49-F238E27FC236}">
                <a16:creationId xmlns:a16="http://schemas.microsoft.com/office/drawing/2014/main" id="{66A1C73F-85F7-2C45-C834-676859E70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
            <a:extLst>
              <a:ext uri="{FF2B5EF4-FFF2-40B4-BE49-F238E27FC236}">
                <a16:creationId xmlns:a16="http://schemas.microsoft.com/office/drawing/2014/main" id="{AFB1315D-3D0F-739B-667C-2975B41C86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87350"/>
            <a:ext cx="76327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skip2bfitblue3">
            <a:extLst>
              <a:ext uri="{FF2B5EF4-FFF2-40B4-BE49-F238E27FC236}">
                <a16:creationId xmlns:a16="http://schemas.microsoft.com/office/drawing/2014/main" id="{F161C7EC-60A5-F784-3BA7-A1F90F587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Feedback from the Headteacher of Mile Cross Primary, Norwich">
            <a:hlinkClick r:id="" action="ppaction://media"/>
            <a:extLst>
              <a:ext uri="{FF2B5EF4-FFF2-40B4-BE49-F238E27FC236}">
                <a16:creationId xmlns:a16="http://schemas.microsoft.com/office/drawing/2014/main" id="{72C2C8C6-8005-F7FF-A83C-0D94288F7767}"/>
              </a:ext>
            </a:extLst>
          </p:cNvPr>
          <p:cNvPicPr>
            <a:picLocks noRot="1" noChangeAspect="1"/>
          </p:cNvPicPr>
          <p:nvPr>
            <a:videoFile r:link="rId1"/>
          </p:nvPr>
        </p:nvPicPr>
        <p:blipFill>
          <a:blip r:embed="rId5"/>
          <a:stretch>
            <a:fillRect/>
          </a:stretch>
        </p:blipFill>
        <p:spPr>
          <a:xfrm>
            <a:off x="755576" y="620688"/>
            <a:ext cx="7308304" cy="4126147"/>
          </a:xfrm>
          <a:prstGeom prst="rect">
            <a:avLst/>
          </a:prstGeom>
        </p:spPr>
      </p:pic>
    </p:spTree>
  </p:cSld>
  <p:clrMapOvr>
    <a:masterClrMapping/>
  </p:clrMapOvr>
  <p:transition spd="slow" advTm="31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skip2bfitblue3">
            <a:extLst>
              <a:ext uri="{FF2B5EF4-FFF2-40B4-BE49-F238E27FC236}">
                <a16:creationId xmlns:a16="http://schemas.microsoft.com/office/drawing/2014/main" id="{F4C685B4-095A-22EE-0FE6-07F6DBA0A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9">
            <a:extLst>
              <a:ext uri="{FF2B5EF4-FFF2-40B4-BE49-F238E27FC236}">
                <a16:creationId xmlns:a16="http://schemas.microsoft.com/office/drawing/2014/main" id="{A5F72383-8EC0-97CB-B310-5A189F0D1D2C}"/>
              </a:ext>
            </a:extLst>
          </p:cNvPr>
          <p:cNvSpPr txBox="1">
            <a:spLocks noChangeArrowheads="1"/>
          </p:cNvSpPr>
          <p:nvPr/>
        </p:nvSpPr>
        <p:spPr bwMode="auto">
          <a:xfrm>
            <a:off x="935038" y="404813"/>
            <a:ext cx="72739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2400" b="1">
                <a:latin typeface="Trebuchet MS" panose="020B0603020202020204" pitchFamily="34" charset="0"/>
              </a:rPr>
              <a:t>Interview with Head 6 weeks after Skip2Bfit visit</a:t>
            </a:r>
            <a:endParaRPr lang="en-GB" altLang="en-US" sz="2400" b="1">
              <a:latin typeface="Trebuchet MS" panose="020B0603020202020204" pitchFamily="34" charset="0"/>
            </a:endParaRPr>
          </a:p>
        </p:txBody>
      </p:sp>
      <p:pic>
        <p:nvPicPr>
          <p:cNvPr id="2" name="Online Media 1" title="The Principal of Ascot Road Primary Watford talks about Skip2bfit">
            <a:hlinkClick r:id="" action="ppaction://media"/>
            <a:extLst>
              <a:ext uri="{FF2B5EF4-FFF2-40B4-BE49-F238E27FC236}">
                <a16:creationId xmlns:a16="http://schemas.microsoft.com/office/drawing/2014/main" id="{043889CE-1B50-ABE4-CF43-9188DE961FA8}"/>
              </a:ext>
            </a:extLst>
          </p:cNvPr>
          <p:cNvPicPr>
            <a:picLocks noRot="1" noChangeAspect="1"/>
          </p:cNvPicPr>
          <p:nvPr>
            <a:videoFile r:link="rId1"/>
          </p:nvPr>
        </p:nvPicPr>
        <p:blipFill>
          <a:blip r:embed="rId5"/>
          <a:stretch>
            <a:fillRect/>
          </a:stretch>
        </p:blipFill>
        <p:spPr>
          <a:xfrm>
            <a:off x="827584" y="1183903"/>
            <a:ext cx="6867753" cy="3877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kip2bfitblue3">
            <a:extLst>
              <a:ext uri="{FF2B5EF4-FFF2-40B4-BE49-F238E27FC236}">
                <a16:creationId xmlns:a16="http://schemas.microsoft.com/office/drawing/2014/main" id="{99A6BD62-7D88-57F9-4A81-A6A94AB17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6">
            <a:extLst>
              <a:ext uri="{FF2B5EF4-FFF2-40B4-BE49-F238E27FC236}">
                <a16:creationId xmlns:a16="http://schemas.microsoft.com/office/drawing/2014/main" id="{0F5DAB5A-59FB-422E-7DE5-6C3CC9514E06}"/>
              </a:ext>
            </a:extLst>
          </p:cNvPr>
          <p:cNvSpPr txBox="1">
            <a:spLocks noChangeArrowheads="1"/>
          </p:cNvSpPr>
          <p:nvPr/>
        </p:nvSpPr>
        <p:spPr bwMode="auto">
          <a:xfrm>
            <a:off x="468313" y="250825"/>
            <a:ext cx="37433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GB" altLang="en-US" sz="3600" b="1">
                <a:latin typeface="Trebuchet MS" panose="020B0603020202020204" pitchFamily="34" charset="0"/>
              </a:rPr>
              <a:t>Skip2bfit Virtual Leagues</a:t>
            </a:r>
          </a:p>
        </p:txBody>
      </p:sp>
      <p:pic>
        <p:nvPicPr>
          <p:cNvPr id="39940" name="Picture 7" descr="Skipping- dacorum">
            <a:extLst>
              <a:ext uri="{FF2B5EF4-FFF2-40B4-BE49-F238E27FC236}">
                <a16:creationId xmlns:a16="http://schemas.microsoft.com/office/drawing/2014/main" id="{193062FA-8A97-D5F1-BD41-A33D32E48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0350"/>
            <a:ext cx="4344988"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8">
            <a:extLst>
              <a:ext uri="{FF2B5EF4-FFF2-40B4-BE49-F238E27FC236}">
                <a16:creationId xmlns:a16="http://schemas.microsoft.com/office/drawing/2014/main" id="{2D94C479-EBF5-C76E-9F3D-F45C3AF48CA3}"/>
              </a:ext>
            </a:extLst>
          </p:cNvPr>
          <p:cNvSpPr txBox="1">
            <a:spLocks noChangeArrowheads="1"/>
          </p:cNvSpPr>
          <p:nvPr/>
        </p:nvSpPr>
        <p:spPr bwMode="auto">
          <a:xfrm>
            <a:off x="539750" y="1989138"/>
            <a:ext cx="381635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Char char="•"/>
            </a:pPr>
            <a:r>
              <a:rPr lang="en-GB" altLang="en-US" sz="1800" b="1">
                <a:latin typeface="Trebuchet MS" panose="020B0603020202020204" pitchFamily="34" charset="0"/>
              </a:rPr>
              <a:t>Lunchtime skipping sessions</a:t>
            </a:r>
          </a:p>
          <a:p>
            <a:pPr eaLnBrk="1" hangingPunct="1">
              <a:spcBef>
                <a:spcPct val="50000"/>
              </a:spcBef>
              <a:buClrTx/>
              <a:buSzTx/>
              <a:buFontTx/>
              <a:buChar char="•"/>
            </a:pPr>
            <a:r>
              <a:rPr lang="en-GB" altLang="en-US" sz="1800" b="1">
                <a:latin typeface="Trebuchet MS" panose="020B0603020202020204" pitchFamily="34" charset="0"/>
              </a:rPr>
              <a:t>Improved behaviour in afternoons</a:t>
            </a:r>
          </a:p>
          <a:p>
            <a:pPr eaLnBrk="1" hangingPunct="1">
              <a:spcBef>
                <a:spcPct val="50000"/>
              </a:spcBef>
              <a:buClrTx/>
              <a:buSzTx/>
              <a:buFontTx/>
              <a:buChar char="•"/>
            </a:pPr>
            <a:r>
              <a:rPr lang="en-GB" altLang="en-US" sz="1800" b="1">
                <a:latin typeface="Trebuchet MS" panose="020B0603020202020204" pitchFamily="34" charset="0"/>
              </a:rPr>
              <a:t>Improved behaviour prior to competition</a:t>
            </a:r>
          </a:p>
          <a:p>
            <a:pPr eaLnBrk="1" hangingPunct="1">
              <a:spcBef>
                <a:spcPct val="50000"/>
              </a:spcBef>
              <a:buClrTx/>
              <a:buSzTx/>
              <a:buFontTx/>
              <a:buChar char="•"/>
            </a:pPr>
            <a:r>
              <a:rPr lang="en-GB" altLang="en-US" sz="1800" b="1">
                <a:latin typeface="Trebuchet MS" panose="020B0603020202020204" pitchFamily="34" charset="0"/>
              </a:rPr>
              <a:t>No transport costs</a:t>
            </a:r>
          </a:p>
          <a:p>
            <a:pPr eaLnBrk="1" hangingPunct="1">
              <a:spcBef>
                <a:spcPct val="50000"/>
              </a:spcBef>
              <a:buClrTx/>
              <a:buSzTx/>
              <a:buFontTx/>
              <a:buChar char="•"/>
            </a:pPr>
            <a:r>
              <a:rPr lang="en-GB" altLang="en-US" sz="1800" b="1">
                <a:latin typeface="Trebuchet MS" panose="020B0603020202020204" pitchFamily="34" charset="0"/>
              </a:rPr>
              <a:t>Increased competition both inter and intra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DB870C1-1886-AFF6-B093-CB5C9C520F1F}"/>
              </a:ext>
            </a:extLst>
          </p:cNvPr>
          <p:cNvSpPr>
            <a:spLocks noGrp="1" noChangeArrowheads="1"/>
          </p:cNvSpPr>
          <p:nvPr>
            <p:ph type="ctrTitle"/>
          </p:nvPr>
        </p:nvSpPr>
        <p:spPr>
          <a:xfrm>
            <a:off x="250825" y="404813"/>
            <a:ext cx="3457575" cy="2208212"/>
          </a:xfrm>
        </p:spPr>
        <p:txBody>
          <a:bodyPr/>
          <a:lstStyle/>
          <a:p>
            <a:pPr algn="l" eaLnBrk="1" hangingPunct="1">
              <a:defRPr/>
            </a:pPr>
            <a:r>
              <a:rPr lang="en-US" sz="2400" dirty="0">
                <a:solidFill>
                  <a:schemeClr val="tx1"/>
                </a:solidFill>
                <a:latin typeface="Trebuchet MS" panose="020B0603020202020204" pitchFamily="34" charset="0"/>
              </a:rPr>
              <a:t>Skip2bfit was a member of the Youth Sports Trust Business </a:t>
            </a:r>
            <a:r>
              <a:rPr lang="en-US" sz="2400" dirty="0" err="1">
                <a:solidFill>
                  <a:schemeClr val="tx1"/>
                </a:solidFill>
                <a:latin typeface="Trebuchet MS" panose="020B0603020202020204" pitchFamily="34" charset="0"/>
              </a:rPr>
              <a:t>Honours</a:t>
            </a:r>
            <a:r>
              <a:rPr lang="en-US" sz="2400" dirty="0">
                <a:solidFill>
                  <a:schemeClr val="tx1"/>
                </a:solidFill>
                <a:latin typeface="Trebuchet MS" panose="020B0603020202020204" pitchFamily="34" charset="0"/>
              </a:rPr>
              <a:t> Club and won the Innovation Award in the year it was introduced,</a:t>
            </a:r>
          </a:p>
        </p:txBody>
      </p:sp>
      <p:sp>
        <p:nvSpPr>
          <p:cNvPr id="47107" name="Rectangle 3">
            <a:extLst>
              <a:ext uri="{FF2B5EF4-FFF2-40B4-BE49-F238E27FC236}">
                <a16:creationId xmlns:a16="http://schemas.microsoft.com/office/drawing/2014/main" id="{399CB4EC-98C3-3A33-05A8-7955A36B4BF4}"/>
              </a:ext>
            </a:extLst>
          </p:cNvPr>
          <p:cNvSpPr>
            <a:spLocks noGrp="1" noChangeArrowheads="1"/>
          </p:cNvSpPr>
          <p:nvPr>
            <p:ph type="subTitle" idx="1"/>
          </p:nvPr>
        </p:nvSpPr>
        <p:spPr>
          <a:xfrm>
            <a:off x="323850" y="2708275"/>
            <a:ext cx="2016125" cy="2305050"/>
          </a:xfrm>
        </p:spPr>
        <p:txBody>
          <a:bodyPr/>
          <a:lstStyle/>
          <a:p>
            <a:pPr algn="l" eaLnBrk="1" hangingPunct="1">
              <a:defRPr/>
            </a:pPr>
            <a:endParaRPr lang="en-US" sz="1600" b="1">
              <a:latin typeface="Trebuchet MS" pitchFamily="34" charset="0"/>
            </a:endParaRPr>
          </a:p>
          <a:p>
            <a:pPr algn="l" eaLnBrk="1" hangingPunct="1">
              <a:defRPr/>
            </a:pPr>
            <a:endParaRPr lang="en-US" b="1">
              <a:latin typeface="Arial" charset="0"/>
            </a:endParaRPr>
          </a:p>
        </p:txBody>
      </p:sp>
      <p:pic>
        <p:nvPicPr>
          <p:cNvPr id="41988" name="Picture 4" descr="skip2bfitblue3">
            <a:extLst>
              <a:ext uri="{FF2B5EF4-FFF2-40B4-BE49-F238E27FC236}">
                <a16:creationId xmlns:a16="http://schemas.microsoft.com/office/drawing/2014/main" id="{1A25515F-7ACA-B487-017B-AD66EDB1D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
            <a:extLst>
              <a:ext uri="{FF2B5EF4-FFF2-40B4-BE49-F238E27FC236}">
                <a16:creationId xmlns:a16="http://schemas.microsoft.com/office/drawing/2014/main" id="{84530025-92E6-B0BC-19C5-B6B582EF4D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6388" y="104775"/>
            <a:ext cx="3141662"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a:extLst>
              <a:ext uri="{FF2B5EF4-FFF2-40B4-BE49-F238E27FC236}">
                <a16:creationId xmlns:a16="http://schemas.microsoft.com/office/drawing/2014/main" id="{556100C2-7331-97FE-6247-B07274689B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962275"/>
            <a:ext cx="30353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kip2bfitblue3">
            <a:extLst>
              <a:ext uri="{FF2B5EF4-FFF2-40B4-BE49-F238E27FC236}">
                <a16:creationId xmlns:a16="http://schemas.microsoft.com/office/drawing/2014/main" id="{5BA2839B-2D9B-EA03-8968-A693CA102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descr="Children skipping">
            <a:extLst>
              <a:ext uri="{FF2B5EF4-FFF2-40B4-BE49-F238E27FC236}">
                <a16:creationId xmlns:a16="http://schemas.microsoft.com/office/drawing/2014/main" id="{7BD4B65C-14BA-556C-7DA6-75FF3F08E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171450"/>
            <a:ext cx="3436937"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a:extLst>
              <a:ext uri="{FF2B5EF4-FFF2-40B4-BE49-F238E27FC236}">
                <a16:creationId xmlns:a16="http://schemas.microsoft.com/office/drawing/2014/main" id="{620EAE2F-2192-04F1-D01E-A67CA66ED36E}"/>
              </a:ext>
            </a:extLst>
          </p:cNvPr>
          <p:cNvSpPr>
            <a:spLocks noGrp="1" noChangeArrowheads="1"/>
          </p:cNvSpPr>
          <p:nvPr>
            <p:ph type="ctrTitle"/>
          </p:nvPr>
        </p:nvSpPr>
        <p:spPr>
          <a:xfrm>
            <a:off x="250825" y="404813"/>
            <a:ext cx="5041900" cy="2344737"/>
          </a:xfrm>
        </p:spPr>
        <p:txBody>
          <a:bodyPr/>
          <a:lstStyle/>
          <a:p>
            <a:pPr eaLnBrk="1" hangingPunct="1"/>
            <a:r>
              <a:rPr lang="en-US" altLang="en-US" sz="2400">
                <a:solidFill>
                  <a:schemeClr val="tx1"/>
                </a:solidFill>
                <a:effectLst/>
                <a:latin typeface="Trebuchet MS" panose="020B0603020202020204" pitchFamily="34" charset="0"/>
              </a:rPr>
              <a:t>Skip2bfit –Embedding a Growth Mindset</a:t>
            </a:r>
          </a:p>
        </p:txBody>
      </p:sp>
      <p:sp>
        <p:nvSpPr>
          <p:cNvPr id="45059" name="Rectangle 3">
            <a:extLst>
              <a:ext uri="{FF2B5EF4-FFF2-40B4-BE49-F238E27FC236}">
                <a16:creationId xmlns:a16="http://schemas.microsoft.com/office/drawing/2014/main" id="{EB5FF82A-9D92-6E34-D9F2-53811EEC29C8}"/>
              </a:ext>
            </a:extLst>
          </p:cNvPr>
          <p:cNvSpPr>
            <a:spLocks noGrp="1" noChangeArrowheads="1"/>
          </p:cNvSpPr>
          <p:nvPr>
            <p:ph type="subTitle" idx="1"/>
          </p:nvPr>
        </p:nvSpPr>
        <p:spPr>
          <a:xfrm>
            <a:off x="0" y="2924175"/>
            <a:ext cx="7164388" cy="2473325"/>
          </a:xfrm>
        </p:spPr>
        <p:txBody>
          <a:bodyPr/>
          <a:lstStyle/>
          <a:p>
            <a:pPr algn="l" eaLnBrk="1" hangingPunct="1">
              <a:lnSpc>
                <a:spcPct val="80000"/>
              </a:lnSpc>
              <a:buFont typeface="Wingdings" pitchFamily="2" charset="2"/>
              <a:buChar char="n"/>
              <a:defRPr/>
            </a:pPr>
            <a:r>
              <a:rPr lang="en-US" sz="1600" b="1" dirty="0">
                <a:latin typeface="Trebuchet MS" pitchFamily="34" charset="0"/>
              </a:rPr>
              <a:t> Skip2bfit started in 2002 and has now seen over 1 Million children</a:t>
            </a:r>
          </a:p>
          <a:p>
            <a:pPr algn="l" eaLnBrk="1" hangingPunct="1">
              <a:lnSpc>
                <a:spcPct val="80000"/>
              </a:lnSpc>
              <a:defRPr/>
            </a:pPr>
            <a:endParaRPr lang="en-US" sz="1600" b="1" dirty="0">
              <a:latin typeface="Trebuchet MS" pitchFamily="34" charset="0"/>
            </a:endParaRPr>
          </a:p>
          <a:p>
            <a:pPr algn="l" eaLnBrk="1" hangingPunct="1">
              <a:lnSpc>
                <a:spcPct val="80000"/>
              </a:lnSpc>
              <a:buFont typeface="Wingdings" pitchFamily="2" charset="2"/>
              <a:buChar char="n"/>
              <a:defRPr/>
            </a:pPr>
            <a:r>
              <a:rPr lang="en-US" sz="1600" b="1" dirty="0">
                <a:latin typeface="Trebuchet MS" pitchFamily="34" charset="0"/>
              </a:rPr>
              <a:t> </a:t>
            </a:r>
            <a:r>
              <a:rPr lang="en-GB" sz="1600" b="1" dirty="0">
                <a:effectLst>
                  <a:outerShdw blurRad="38100" dist="38100" dir="2700000" algn="tl">
                    <a:srgbClr val="000000">
                      <a:alpha val="43137"/>
                    </a:srgbClr>
                  </a:outerShdw>
                </a:effectLst>
                <a:latin typeface="Trebuchet MS" panose="020B0603020202020204" pitchFamily="34" charset="0"/>
              </a:rPr>
              <a:t>Skip2Bfit skipping workshops provide totally unique workshops incorporating skipping with:</a:t>
            </a:r>
          </a:p>
          <a:p>
            <a:pPr algn="l" eaLnBrk="1" hangingPunct="1">
              <a:lnSpc>
                <a:spcPct val="80000"/>
              </a:lnSpc>
              <a:defRPr/>
            </a:pPr>
            <a:r>
              <a:rPr lang="en-GB" sz="1600" b="1" dirty="0">
                <a:effectLst>
                  <a:outerShdw blurRad="38100" dist="38100" dir="2700000" algn="tl">
                    <a:srgbClr val="000000">
                      <a:alpha val="43137"/>
                    </a:srgbClr>
                  </a:outerShdw>
                </a:effectLst>
                <a:latin typeface="Trebuchet MS" panose="020B0603020202020204" pitchFamily="34" charset="0"/>
              </a:rPr>
              <a:t>-Motivation</a:t>
            </a:r>
          </a:p>
          <a:p>
            <a:pPr algn="l" eaLnBrk="1" hangingPunct="1">
              <a:lnSpc>
                <a:spcPct val="80000"/>
              </a:lnSpc>
              <a:defRPr/>
            </a:pPr>
            <a:r>
              <a:rPr lang="en-GB" sz="1600" b="1" dirty="0">
                <a:effectLst>
                  <a:outerShdw blurRad="38100" dist="38100" dir="2700000" algn="tl">
                    <a:srgbClr val="000000">
                      <a:alpha val="43137"/>
                    </a:srgbClr>
                  </a:outerShdw>
                </a:effectLst>
                <a:latin typeface="Trebuchet MS" panose="020B0603020202020204" pitchFamily="34" charset="0"/>
              </a:rPr>
              <a:t>-Healthy eating</a:t>
            </a:r>
          </a:p>
          <a:p>
            <a:pPr algn="l" eaLnBrk="1" hangingPunct="1">
              <a:lnSpc>
                <a:spcPct val="80000"/>
              </a:lnSpc>
              <a:defRPr/>
            </a:pPr>
            <a:r>
              <a:rPr lang="en-GB" sz="1600" b="1" dirty="0">
                <a:effectLst>
                  <a:outerShdw blurRad="38100" dist="38100" dir="2700000" algn="tl">
                    <a:srgbClr val="000000">
                      <a:alpha val="43137"/>
                    </a:srgbClr>
                  </a:outerShdw>
                </a:effectLst>
                <a:latin typeface="Trebuchet MS" panose="020B0603020202020204" pitchFamily="34" charset="0"/>
              </a:rPr>
              <a:t>-Numeracy</a:t>
            </a:r>
          </a:p>
          <a:p>
            <a:pPr algn="l" eaLnBrk="1" hangingPunct="1">
              <a:lnSpc>
                <a:spcPct val="80000"/>
              </a:lnSpc>
              <a:defRPr/>
            </a:pPr>
            <a:r>
              <a:rPr lang="en-GB" sz="1600" b="1" dirty="0">
                <a:effectLst>
                  <a:outerShdw blurRad="38100" dist="38100" dir="2700000" algn="tl">
                    <a:srgbClr val="000000">
                      <a:alpha val="43137"/>
                    </a:srgbClr>
                  </a:outerShdw>
                </a:effectLst>
                <a:latin typeface="Trebuchet MS" panose="020B0603020202020204" pitchFamily="34" charset="0"/>
              </a:rPr>
              <a:t>-Physical activity</a:t>
            </a:r>
          </a:p>
          <a:p>
            <a:pPr algn="l" eaLnBrk="1" hangingPunct="1">
              <a:lnSpc>
                <a:spcPct val="80000"/>
              </a:lnSpc>
              <a:defRPr/>
            </a:pPr>
            <a:r>
              <a:rPr lang="en-GB" sz="1600" b="1" dirty="0">
                <a:effectLst>
                  <a:outerShdw blurRad="38100" dist="38100" dir="2700000" algn="tl">
                    <a:srgbClr val="000000">
                      <a:alpha val="43137"/>
                    </a:srgbClr>
                  </a:outerShdw>
                </a:effectLst>
                <a:latin typeface="Trebuchet MS" panose="020B0603020202020204" pitchFamily="34" charset="0"/>
              </a:rPr>
              <a:t>-Helping to develop a GROWTH MINDSET by giving a practical example of how you can improve with a growth mindset. </a:t>
            </a:r>
            <a:endParaRPr lang="en-US" sz="1600" b="1" dirty="0">
              <a:effectLst>
                <a:outerShdw blurRad="38100" dist="38100" dir="2700000" algn="tl">
                  <a:srgbClr val="000000">
                    <a:alpha val="43137"/>
                  </a:srgbClr>
                </a:outerShdw>
              </a:effectLst>
              <a:latin typeface="Trebuchet MS" pitchFamily="34" charset="0"/>
            </a:endParaRPr>
          </a:p>
          <a:p>
            <a:pPr algn="l" eaLnBrk="1" hangingPunct="1">
              <a:lnSpc>
                <a:spcPct val="80000"/>
              </a:lnSpc>
              <a:defRPr/>
            </a:pPr>
            <a:endParaRPr lang="en-US" sz="1600" b="1" dirty="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64A97D8-D68A-06D9-48E8-DB29F5AFC792}"/>
              </a:ext>
            </a:extLst>
          </p:cNvPr>
          <p:cNvSpPr>
            <a:spLocks noGrp="1" noChangeArrowheads="1"/>
          </p:cNvSpPr>
          <p:nvPr>
            <p:ph type="ctrTitle"/>
          </p:nvPr>
        </p:nvSpPr>
        <p:spPr>
          <a:xfrm>
            <a:off x="250825" y="1125538"/>
            <a:ext cx="7129463" cy="1920875"/>
          </a:xfrm>
        </p:spPr>
        <p:txBody>
          <a:bodyPr/>
          <a:lstStyle/>
          <a:p>
            <a:pPr algn="l" eaLnBrk="1" hangingPunct="1">
              <a:defRPr/>
            </a:pPr>
            <a:br>
              <a:rPr lang="en-US" sz="4800" dirty="0">
                <a:solidFill>
                  <a:srgbClr val="FF0000"/>
                </a:solidFill>
              </a:rPr>
            </a:br>
            <a:r>
              <a:rPr lang="en-US" dirty="0"/>
              <a:t> </a:t>
            </a:r>
            <a:br>
              <a:rPr lang="en-US" sz="2400" dirty="0">
                <a:solidFill>
                  <a:srgbClr val="FF0000"/>
                </a:solidFill>
              </a:rPr>
            </a:br>
            <a:endParaRPr lang="en-US" sz="2400" dirty="0">
              <a:solidFill>
                <a:srgbClr val="FF0000"/>
              </a:solidFill>
            </a:endParaRPr>
          </a:p>
        </p:txBody>
      </p:sp>
      <p:pic>
        <p:nvPicPr>
          <p:cNvPr id="44035" name="Picture 3" descr="skip2bfitblue3">
            <a:extLst>
              <a:ext uri="{FF2B5EF4-FFF2-40B4-BE49-F238E27FC236}">
                <a16:creationId xmlns:a16="http://schemas.microsoft.com/office/drawing/2014/main" id="{D56EB57C-7D29-2677-971D-1040248E1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a:extLst>
              <a:ext uri="{FF2B5EF4-FFF2-40B4-BE49-F238E27FC236}">
                <a16:creationId xmlns:a16="http://schemas.microsoft.com/office/drawing/2014/main" id="{F153A129-53CA-507D-9D23-071F8FD98CFB}"/>
              </a:ext>
            </a:extLst>
          </p:cNvPr>
          <p:cNvSpPr txBox="1">
            <a:spLocks noChangeArrowheads="1"/>
          </p:cNvSpPr>
          <p:nvPr/>
        </p:nvSpPr>
        <p:spPr bwMode="auto">
          <a:xfrm>
            <a:off x="7575550" y="2236788"/>
            <a:ext cx="1389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GB" altLang="en-US" sz="1800"/>
          </a:p>
        </p:txBody>
      </p:sp>
      <p:sp>
        <p:nvSpPr>
          <p:cNvPr id="44037" name="Text Box 5">
            <a:extLst>
              <a:ext uri="{FF2B5EF4-FFF2-40B4-BE49-F238E27FC236}">
                <a16:creationId xmlns:a16="http://schemas.microsoft.com/office/drawing/2014/main" id="{B07B6520-1CD5-0C1E-DCF7-8455DCA4841B}"/>
              </a:ext>
            </a:extLst>
          </p:cNvPr>
          <p:cNvSpPr txBox="1">
            <a:spLocks noChangeArrowheads="1"/>
          </p:cNvSpPr>
          <p:nvPr/>
        </p:nvSpPr>
        <p:spPr bwMode="auto">
          <a:xfrm>
            <a:off x="6784975" y="2165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GB" altLang="en-US" sz="1800"/>
          </a:p>
        </p:txBody>
      </p:sp>
      <p:sp>
        <p:nvSpPr>
          <p:cNvPr id="44038" name="Text Box 7">
            <a:extLst>
              <a:ext uri="{FF2B5EF4-FFF2-40B4-BE49-F238E27FC236}">
                <a16:creationId xmlns:a16="http://schemas.microsoft.com/office/drawing/2014/main" id="{7276BBF1-E48B-A2C7-BF52-D0E64363392E}"/>
              </a:ext>
            </a:extLst>
          </p:cNvPr>
          <p:cNvSpPr txBox="1">
            <a:spLocks noChangeArrowheads="1"/>
          </p:cNvSpPr>
          <p:nvPr/>
        </p:nvSpPr>
        <p:spPr bwMode="auto">
          <a:xfrm>
            <a:off x="0" y="0"/>
            <a:ext cx="81359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GB" altLang="en-US" sz="4800" b="1">
                <a:solidFill>
                  <a:srgbClr val="FFFF00"/>
                </a:solidFill>
                <a:latin typeface="Comic Sans MS" panose="030F0702030302020204" pitchFamily="66" charset="0"/>
              </a:rPr>
              <a:t>Skip2bfit is for everybody</a:t>
            </a:r>
          </a:p>
        </p:txBody>
      </p:sp>
      <p:sp>
        <p:nvSpPr>
          <p:cNvPr id="44039" name="TextBox 1">
            <a:extLst>
              <a:ext uri="{FF2B5EF4-FFF2-40B4-BE49-F238E27FC236}">
                <a16:creationId xmlns:a16="http://schemas.microsoft.com/office/drawing/2014/main" id="{52A36027-6346-B324-A2A7-A27852364C91}"/>
              </a:ext>
            </a:extLst>
          </p:cNvPr>
          <p:cNvSpPr txBox="1">
            <a:spLocks noChangeArrowheads="1"/>
          </p:cNvSpPr>
          <p:nvPr/>
        </p:nvSpPr>
        <p:spPr bwMode="auto">
          <a:xfrm>
            <a:off x="3503613" y="982663"/>
            <a:ext cx="53165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GB" altLang="en-US" sz="2400">
                <a:latin typeface="Trebuchet MS" panose="020B0603020202020204" pitchFamily="34" charset="0"/>
              </a:rPr>
              <a:t>We try to encourage the children to get their grown ups skipping and now have the FREE Skip2Bfit App with one 2 minute music track with motivating voice overs.</a:t>
            </a:r>
          </a:p>
        </p:txBody>
      </p:sp>
      <p:pic>
        <p:nvPicPr>
          <p:cNvPr id="44040" name="Picture 1">
            <a:extLst>
              <a:ext uri="{FF2B5EF4-FFF2-40B4-BE49-F238E27FC236}">
                <a16:creationId xmlns:a16="http://schemas.microsoft.com/office/drawing/2014/main" id="{DF96EF67-5F6F-970F-0D15-67CED19A85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823913"/>
            <a:ext cx="2433638"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0">
            <a:extLst>
              <a:ext uri="{FF2B5EF4-FFF2-40B4-BE49-F238E27FC236}">
                <a16:creationId xmlns:a16="http://schemas.microsoft.com/office/drawing/2014/main" id="{A8E9E297-F536-3B13-1E63-045862EEE98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49663" y="3048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kip2bfit - 2 Minute Challenge - Free App Music 2016 (Amended).mp3">
            <a:hlinkClick r:id="" action="ppaction://media"/>
            <a:extLst>
              <a:ext uri="{FF2B5EF4-FFF2-40B4-BE49-F238E27FC236}">
                <a16:creationId xmlns:a16="http://schemas.microsoft.com/office/drawing/2014/main" id="{79F157C2-14D4-3695-65B1-D2328D3E02D2}"/>
              </a:ext>
            </a:extLst>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5749925" y="27813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25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a:extLst>
              <a:ext uri="{FF2B5EF4-FFF2-40B4-BE49-F238E27FC236}">
                <a16:creationId xmlns:a16="http://schemas.microsoft.com/office/drawing/2014/main" id="{8DC31629-D094-E73F-ED12-F6D138D067F7}"/>
              </a:ext>
            </a:extLst>
          </p:cNvPr>
          <p:cNvSpPr txBox="1">
            <a:spLocks noChangeArrowheads="1"/>
          </p:cNvSpPr>
          <p:nvPr/>
        </p:nvSpPr>
        <p:spPr bwMode="auto">
          <a:xfrm>
            <a:off x="4656138" y="692150"/>
            <a:ext cx="439261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GB" altLang="en-US" b="1" dirty="0">
                <a:solidFill>
                  <a:srgbClr val="FF0000"/>
                </a:solidFill>
                <a:latin typeface="Comic Sans MS" panose="030F0702030302020204" pitchFamily="66" charset="0"/>
              </a:rPr>
              <a:t>Cost of skip2bfit</a:t>
            </a:r>
          </a:p>
          <a:p>
            <a:pPr eaLnBrk="1" hangingPunct="1">
              <a:spcBef>
                <a:spcPct val="0"/>
              </a:spcBef>
              <a:buClrTx/>
              <a:buSzTx/>
              <a:buFontTx/>
              <a:buNone/>
            </a:pPr>
            <a:endParaRPr lang="en-GB" altLang="en-US" sz="2400" dirty="0">
              <a:latin typeface="Comic Sans MS" panose="030F0702030302020204" pitchFamily="66" charset="0"/>
            </a:endParaRPr>
          </a:p>
          <a:p>
            <a:pPr eaLnBrk="1" hangingPunct="1">
              <a:spcBef>
                <a:spcPct val="0"/>
              </a:spcBef>
              <a:buClrTx/>
              <a:buSzTx/>
              <a:buFontTx/>
              <a:buNone/>
            </a:pPr>
            <a:r>
              <a:rPr lang="en-GB" altLang="en-US" sz="2200" dirty="0">
                <a:latin typeface="Comic Sans MS" panose="030F0702030302020204" pitchFamily="66" charset="0"/>
              </a:rPr>
              <a:t>One day workshop- £480 +VAT</a:t>
            </a:r>
          </a:p>
          <a:p>
            <a:pPr eaLnBrk="1" hangingPunct="1">
              <a:spcBef>
                <a:spcPct val="0"/>
              </a:spcBef>
              <a:buClrTx/>
              <a:buSzTx/>
              <a:buFontTx/>
              <a:buNone/>
            </a:pPr>
            <a:endParaRPr lang="en-GB" altLang="en-US" sz="2200" dirty="0">
              <a:latin typeface="Comic Sans MS" panose="030F0702030302020204" pitchFamily="66" charset="0"/>
            </a:endParaRPr>
          </a:p>
          <a:p>
            <a:pPr eaLnBrk="1" hangingPunct="1">
              <a:spcBef>
                <a:spcPct val="0"/>
              </a:spcBef>
              <a:buClrTx/>
              <a:buSzTx/>
              <a:buFontTx/>
              <a:buNone/>
            </a:pPr>
            <a:r>
              <a:rPr lang="en-GB" altLang="en-US" sz="2200" dirty="0">
                <a:latin typeface="Comic Sans MS" panose="030F0702030302020204" pitchFamily="66" charset="0"/>
              </a:rPr>
              <a:t>Skip2bfit kitbag- £375 + VAT</a:t>
            </a:r>
          </a:p>
          <a:p>
            <a:pPr eaLnBrk="1" hangingPunct="1">
              <a:spcBef>
                <a:spcPct val="0"/>
              </a:spcBef>
              <a:buClrTx/>
              <a:buSzTx/>
              <a:buFontTx/>
              <a:buNone/>
            </a:pPr>
            <a:endParaRPr lang="en-GB" altLang="en-US" sz="2400" dirty="0">
              <a:latin typeface="Trebuchet MS" panose="020B0603020202020204" pitchFamily="34" charset="0"/>
            </a:endParaRPr>
          </a:p>
        </p:txBody>
      </p:sp>
      <p:pic>
        <p:nvPicPr>
          <p:cNvPr id="3" name="Picture 2">
            <a:extLst>
              <a:ext uri="{FF2B5EF4-FFF2-40B4-BE49-F238E27FC236}">
                <a16:creationId xmlns:a16="http://schemas.microsoft.com/office/drawing/2014/main" id="{C3E85249-5710-5163-9B07-8EF14EC09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052736"/>
            <a:ext cx="3504270" cy="49568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3953B80-5CF0-20AC-DF66-52C4CD5AE0E8}"/>
              </a:ext>
            </a:extLst>
          </p:cNvPr>
          <p:cNvSpPr>
            <a:spLocks noGrp="1" noChangeArrowheads="1"/>
          </p:cNvSpPr>
          <p:nvPr>
            <p:ph type="ctrTitle"/>
          </p:nvPr>
        </p:nvSpPr>
        <p:spPr>
          <a:xfrm>
            <a:off x="466725" y="404813"/>
            <a:ext cx="2809875" cy="4837112"/>
          </a:xfrm>
        </p:spPr>
        <p:txBody>
          <a:bodyPr/>
          <a:lstStyle/>
          <a:p>
            <a:pPr algn="l" eaLnBrk="1" hangingPunct="1">
              <a:defRPr/>
            </a:pPr>
            <a:r>
              <a:rPr lang="en-US" sz="3200" dirty="0">
                <a:solidFill>
                  <a:srgbClr val="FF0000"/>
                </a:solidFill>
                <a:latin typeface="Comic Sans MS" pitchFamily="66" charset="0"/>
              </a:rPr>
              <a:t>Sponsored skips are very east to arrange using the skip2bfit counter rope. </a:t>
            </a:r>
          </a:p>
        </p:txBody>
      </p:sp>
      <p:pic>
        <p:nvPicPr>
          <p:cNvPr id="48131" name="Picture 4" descr="skip2bfitblue3">
            <a:extLst>
              <a:ext uri="{FF2B5EF4-FFF2-40B4-BE49-F238E27FC236}">
                <a16:creationId xmlns:a16="http://schemas.microsoft.com/office/drawing/2014/main" id="{EADE6565-7581-1812-0BAE-3325D8469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a:extLst>
              <a:ext uri="{FF2B5EF4-FFF2-40B4-BE49-F238E27FC236}">
                <a16:creationId xmlns:a16="http://schemas.microsoft.com/office/drawing/2014/main" id="{032C276A-B35A-6523-F706-C3389661B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01613"/>
            <a:ext cx="3716338" cy="530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kip2bfitblue3">
            <a:extLst>
              <a:ext uri="{FF2B5EF4-FFF2-40B4-BE49-F238E27FC236}">
                <a16:creationId xmlns:a16="http://schemas.microsoft.com/office/drawing/2014/main" id="{A902CCA5-4F81-142B-EB44-1545AF03C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a:extLst>
              <a:ext uri="{FF2B5EF4-FFF2-40B4-BE49-F238E27FC236}">
                <a16:creationId xmlns:a16="http://schemas.microsoft.com/office/drawing/2014/main" id="{63BBC102-BFCB-48D8-3ED6-93F8996855B7}"/>
              </a:ext>
            </a:extLst>
          </p:cNvPr>
          <p:cNvSpPr>
            <a:spLocks noGrp="1" noChangeArrowheads="1"/>
          </p:cNvSpPr>
          <p:nvPr>
            <p:ph type="ctrTitle"/>
          </p:nvPr>
        </p:nvSpPr>
        <p:spPr>
          <a:xfrm>
            <a:off x="250825" y="404813"/>
            <a:ext cx="2952750" cy="2208212"/>
          </a:xfrm>
        </p:spPr>
        <p:txBody>
          <a:bodyPr/>
          <a:lstStyle/>
          <a:p>
            <a:pPr algn="l" eaLnBrk="1" hangingPunct="1">
              <a:defRPr/>
            </a:pPr>
            <a:r>
              <a:rPr lang="en-US" sz="2400" dirty="0">
                <a:solidFill>
                  <a:schemeClr val="tx1"/>
                </a:solidFill>
                <a:latin typeface="Trebuchet MS" panose="020B0603020202020204" pitchFamily="34" charset="0"/>
              </a:rPr>
              <a:t>What is a Skip2bfit workshop?</a:t>
            </a:r>
            <a:br>
              <a:rPr lang="en-US" sz="2400" dirty="0">
                <a:solidFill>
                  <a:srgbClr val="FF0000"/>
                </a:solidFill>
                <a:latin typeface="Comic Sans MS" pitchFamily="66" charset="0"/>
              </a:rPr>
            </a:br>
            <a:endParaRPr lang="en-US" sz="2400" dirty="0">
              <a:solidFill>
                <a:srgbClr val="FF0000"/>
              </a:solidFill>
              <a:latin typeface="Comic Sans MS" pitchFamily="66" charset="0"/>
            </a:endParaRPr>
          </a:p>
        </p:txBody>
      </p:sp>
      <p:sp>
        <p:nvSpPr>
          <p:cNvPr id="45059" name="Rectangle 3">
            <a:extLst>
              <a:ext uri="{FF2B5EF4-FFF2-40B4-BE49-F238E27FC236}">
                <a16:creationId xmlns:a16="http://schemas.microsoft.com/office/drawing/2014/main" id="{9E7711D3-C7F1-9A82-0E4E-8C06F961773C}"/>
              </a:ext>
            </a:extLst>
          </p:cNvPr>
          <p:cNvSpPr>
            <a:spLocks noGrp="1" noChangeArrowheads="1"/>
          </p:cNvSpPr>
          <p:nvPr>
            <p:ph type="subTitle" idx="1"/>
          </p:nvPr>
        </p:nvSpPr>
        <p:spPr>
          <a:xfrm>
            <a:off x="9525" y="1968500"/>
            <a:ext cx="4356100" cy="3189288"/>
          </a:xfrm>
        </p:spPr>
        <p:txBody>
          <a:bodyPr/>
          <a:lstStyle/>
          <a:p>
            <a:pPr marL="285750" indent="-285750" algn="l" eaLnBrk="1" hangingPunct="1">
              <a:lnSpc>
                <a:spcPct val="80000"/>
              </a:lnSpc>
              <a:buFont typeface="Arial" pitchFamily="34" charset="0"/>
              <a:buChar char="•"/>
              <a:defRPr/>
            </a:pPr>
            <a:r>
              <a:rPr lang="en-US" sz="1400" b="1" dirty="0">
                <a:latin typeface="Trebuchet MS" panose="020B0603020202020204" pitchFamily="34" charset="0"/>
              </a:rPr>
              <a:t>All the children in the school are seen in their class groups or two classes at a time</a:t>
            </a:r>
          </a:p>
          <a:p>
            <a:pPr marL="285750" indent="-285750" algn="l" eaLnBrk="1" hangingPunct="1">
              <a:lnSpc>
                <a:spcPct val="80000"/>
              </a:lnSpc>
              <a:buFont typeface="Arial" pitchFamily="34" charset="0"/>
              <a:buChar char="•"/>
              <a:defRPr/>
            </a:pPr>
            <a:endParaRPr lang="en-US" sz="1400" b="1" dirty="0">
              <a:latin typeface="Trebuchet MS" panose="020B0603020202020204" pitchFamily="34" charset="0"/>
            </a:endParaRPr>
          </a:p>
          <a:p>
            <a:pPr marL="285750" indent="-285750" algn="l" eaLnBrk="1" hangingPunct="1">
              <a:lnSpc>
                <a:spcPct val="80000"/>
              </a:lnSpc>
              <a:buFont typeface="Arial" pitchFamily="34" charset="0"/>
              <a:buChar char="•"/>
              <a:defRPr/>
            </a:pPr>
            <a:r>
              <a:rPr lang="en-US" sz="1400" b="1" dirty="0">
                <a:latin typeface="Trebuchet MS" panose="020B0603020202020204" pitchFamily="34" charset="0"/>
              </a:rPr>
              <a:t>The children are taught about the importance of exercise and healthy eating</a:t>
            </a:r>
          </a:p>
          <a:p>
            <a:pPr marL="285750" indent="-285750" algn="l" eaLnBrk="1" hangingPunct="1">
              <a:lnSpc>
                <a:spcPct val="80000"/>
              </a:lnSpc>
              <a:buFont typeface="Arial" pitchFamily="34" charset="0"/>
              <a:buChar char="•"/>
              <a:defRPr/>
            </a:pPr>
            <a:endParaRPr lang="en-US" sz="1400" b="1" dirty="0">
              <a:latin typeface="Trebuchet MS" panose="020B0603020202020204" pitchFamily="34" charset="0"/>
            </a:endParaRPr>
          </a:p>
          <a:p>
            <a:pPr marL="285750" indent="-285750" algn="l" eaLnBrk="1" hangingPunct="1">
              <a:lnSpc>
                <a:spcPct val="80000"/>
              </a:lnSpc>
              <a:buFont typeface="Arial" pitchFamily="34" charset="0"/>
              <a:buChar char="•"/>
              <a:defRPr/>
            </a:pPr>
            <a:r>
              <a:rPr lang="en-US" sz="1400" b="1" dirty="0">
                <a:latin typeface="Trebuchet MS" panose="020B0603020202020204" pitchFamily="34" charset="0"/>
              </a:rPr>
              <a:t>They are shown how to skip like a boxer using three easy steps</a:t>
            </a:r>
          </a:p>
          <a:p>
            <a:pPr algn="l" eaLnBrk="1" hangingPunct="1">
              <a:lnSpc>
                <a:spcPct val="80000"/>
              </a:lnSpc>
              <a:defRPr/>
            </a:pPr>
            <a:endParaRPr lang="en-US" sz="1400" b="1" dirty="0">
              <a:latin typeface="Trebuchet MS" panose="020B0603020202020204" pitchFamily="34" charset="0"/>
            </a:endParaRPr>
          </a:p>
          <a:p>
            <a:pPr marL="285750" indent="-285750" algn="l" eaLnBrk="1" hangingPunct="1">
              <a:lnSpc>
                <a:spcPct val="80000"/>
              </a:lnSpc>
              <a:buFont typeface="Arial" pitchFamily="34" charset="0"/>
              <a:buChar char="•"/>
              <a:defRPr/>
            </a:pPr>
            <a:r>
              <a:rPr lang="en-US" sz="1400" b="1" dirty="0">
                <a:latin typeface="Trebuchet MS" panose="020B0603020202020204" pitchFamily="34" charset="0"/>
              </a:rPr>
              <a:t>Fresh blueberries given to all the children in the school</a:t>
            </a:r>
          </a:p>
          <a:p>
            <a:pPr marL="285750" indent="-285750" algn="l" eaLnBrk="1" hangingPunct="1">
              <a:lnSpc>
                <a:spcPct val="80000"/>
              </a:lnSpc>
              <a:buFont typeface="Arial" pitchFamily="34" charset="0"/>
              <a:buChar char="•"/>
              <a:defRPr/>
            </a:pPr>
            <a:endParaRPr lang="en-US" sz="1400" b="1" dirty="0">
              <a:latin typeface="Trebuchet MS" panose="020B0603020202020204" pitchFamily="34" charset="0"/>
            </a:endParaRPr>
          </a:p>
          <a:p>
            <a:pPr marL="285750" indent="-285750" algn="l" eaLnBrk="1" hangingPunct="1">
              <a:lnSpc>
                <a:spcPct val="80000"/>
              </a:lnSpc>
              <a:buFont typeface="Arial" pitchFamily="34" charset="0"/>
              <a:buChar char="•"/>
              <a:defRPr/>
            </a:pPr>
            <a:r>
              <a:rPr lang="en-US" sz="1400" b="1" dirty="0">
                <a:latin typeface="Trebuchet MS" panose="020B0603020202020204" pitchFamily="34" charset="0"/>
              </a:rPr>
              <a:t>A 15 minute celebration assembly is held at the end of the day to hand out prizes to the top skippers and best effort</a:t>
            </a:r>
          </a:p>
        </p:txBody>
      </p:sp>
      <p:pic>
        <p:nvPicPr>
          <p:cNvPr id="9221" name="Picture 4" descr="http://www.woolhamptonschool.org.uk/Images/Jetphoto%20Web%20Albums/2009%20-%202010%20Photo%20Albums/Skip2bfit%20Workshop%20(Lightbox)/800x600/DSCF0159.JPG">
            <a:extLst>
              <a:ext uri="{FF2B5EF4-FFF2-40B4-BE49-F238E27FC236}">
                <a16:creationId xmlns:a16="http://schemas.microsoft.com/office/drawing/2014/main" id="{982FB355-839A-808D-228D-FF90DFEEB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433388"/>
            <a:ext cx="4090988"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kip2bfitblue3">
            <a:extLst>
              <a:ext uri="{FF2B5EF4-FFF2-40B4-BE49-F238E27FC236}">
                <a16:creationId xmlns:a16="http://schemas.microsoft.com/office/drawing/2014/main" id="{0CDE649A-9FC3-AA67-8B29-F6EB108C0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a:extLst>
              <a:ext uri="{FF2B5EF4-FFF2-40B4-BE49-F238E27FC236}">
                <a16:creationId xmlns:a16="http://schemas.microsoft.com/office/drawing/2014/main" id="{FF2CA641-EE94-6D35-0FF5-018DA9CBA2B2}"/>
              </a:ext>
            </a:extLst>
          </p:cNvPr>
          <p:cNvSpPr>
            <a:spLocks noGrp="1" noChangeArrowheads="1"/>
          </p:cNvSpPr>
          <p:nvPr>
            <p:ph type="ctrTitle"/>
          </p:nvPr>
        </p:nvSpPr>
        <p:spPr>
          <a:xfrm>
            <a:off x="250825" y="404813"/>
            <a:ext cx="2952750" cy="2208212"/>
          </a:xfrm>
        </p:spPr>
        <p:txBody>
          <a:bodyPr/>
          <a:lstStyle/>
          <a:p>
            <a:pPr algn="l" eaLnBrk="1" hangingPunct="1">
              <a:defRPr/>
            </a:pPr>
            <a:r>
              <a:rPr lang="en-US" sz="2400" dirty="0">
                <a:solidFill>
                  <a:schemeClr val="tx1"/>
                </a:solidFill>
                <a:latin typeface="Trebuchet MS" panose="020B0603020202020204" pitchFamily="34" charset="0"/>
              </a:rPr>
              <a:t>How can Skip2bfit intrinsically motivate the pupils?</a:t>
            </a:r>
            <a:br>
              <a:rPr lang="en-US" sz="2400" dirty="0">
                <a:solidFill>
                  <a:srgbClr val="FF0000"/>
                </a:solidFill>
                <a:latin typeface="Comic Sans MS" pitchFamily="66" charset="0"/>
              </a:rPr>
            </a:br>
            <a:endParaRPr lang="en-US" sz="2400" dirty="0">
              <a:solidFill>
                <a:srgbClr val="FF0000"/>
              </a:solidFill>
              <a:latin typeface="Comic Sans MS" pitchFamily="66" charset="0"/>
            </a:endParaRPr>
          </a:p>
        </p:txBody>
      </p:sp>
      <p:sp>
        <p:nvSpPr>
          <p:cNvPr id="45059" name="Rectangle 3">
            <a:extLst>
              <a:ext uri="{FF2B5EF4-FFF2-40B4-BE49-F238E27FC236}">
                <a16:creationId xmlns:a16="http://schemas.microsoft.com/office/drawing/2014/main" id="{5906B24A-9569-1382-9311-2EBD9AB0D262}"/>
              </a:ext>
            </a:extLst>
          </p:cNvPr>
          <p:cNvSpPr>
            <a:spLocks noGrp="1" noChangeArrowheads="1"/>
          </p:cNvSpPr>
          <p:nvPr>
            <p:ph type="subTitle" idx="1"/>
          </p:nvPr>
        </p:nvSpPr>
        <p:spPr>
          <a:xfrm>
            <a:off x="4763" y="2492375"/>
            <a:ext cx="5143500" cy="3189288"/>
          </a:xfrm>
        </p:spPr>
        <p:txBody>
          <a:bodyPr/>
          <a:lstStyle/>
          <a:p>
            <a:pPr marL="285750" indent="-285750" algn="l" eaLnBrk="1" hangingPunct="1">
              <a:lnSpc>
                <a:spcPct val="80000"/>
              </a:lnSpc>
              <a:buFont typeface="Arial" pitchFamily="34" charset="0"/>
              <a:buChar char="•"/>
              <a:defRPr/>
            </a:pPr>
            <a:r>
              <a:rPr lang="en-US" sz="1600" b="1" dirty="0">
                <a:latin typeface="Trebuchet MS" panose="020B0603020202020204" pitchFamily="34" charset="0"/>
              </a:rPr>
              <a:t>The counter on the handle counts the number of skips you do in 2 minutes.</a:t>
            </a:r>
          </a:p>
          <a:p>
            <a:pPr marL="285750" indent="-285750" algn="l" eaLnBrk="1" hangingPunct="1">
              <a:lnSpc>
                <a:spcPct val="80000"/>
              </a:lnSpc>
              <a:buFont typeface="Arial" pitchFamily="34" charset="0"/>
              <a:buChar char="•"/>
              <a:defRPr/>
            </a:pPr>
            <a:endParaRPr lang="en-US" sz="1600" b="1" dirty="0">
              <a:latin typeface="Trebuchet MS" panose="020B0603020202020204" pitchFamily="34" charset="0"/>
            </a:endParaRPr>
          </a:p>
          <a:p>
            <a:pPr marL="285750" indent="-285750" algn="l" eaLnBrk="1" hangingPunct="1">
              <a:lnSpc>
                <a:spcPct val="80000"/>
              </a:lnSpc>
              <a:buFont typeface="Arial" pitchFamily="34" charset="0"/>
              <a:buChar char="•"/>
              <a:defRPr/>
            </a:pPr>
            <a:r>
              <a:rPr lang="en-US" sz="1600" b="1" dirty="0">
                <a:latin typeface="Trebuchet MS" panose="020B0603020202020204" pitchFamily="34" charset="0"/>
              </a:rPr>
              <a:t>After their first skip the pupils are told they are to skip again and we want them to improve</a:t>
            </a:r>
          </a:p>
          <a:p>
            <a:pPr marL="285750" indent="-285750" algn="l" eaLnBrk="1" hangingPunct="1">
              <a:lnSpc>
                <a:spcPct val="80000"/>
              </a:lnSpc>
              <a:buFont typeface="Arial" pitchFamily="34" charset="0"/>
              <a:buChar char="•"/>
              <a:defRPr/>
            </a:pPr>
            <a:endParaRPr lang="en-US" sz="1600" b="1" dirty="0">
              <a:latin typeface="Trebuchet MS" panose="020B0603020202020204" pitchFamily="34" charset="0"/>
            </a:endParaRPr>
          </a:p>
          <a:p>
            <a:pPr marL="285750" indent="-285750" algn="l" eaLnBrk="1" hangingPunct="1">
              <a:lnSpc>
                <a:spcPct val="80000"/>
              </a:lnSpc>
              <a:buFont typeface="Arial" pitchFamily="34" charset="0"/>
              <a:buChar char="•"/>
              <a:defRPr/>
            </a:pPr>
            <a:r>
              <a:rPr lang="en-US" sz="1600" b="1" dirty="0">
                <a:latin typeface="Trebuchet MS" panose="020B0603020202020204" pitchFamily="34" charset="0"/>
              </a:rPr>
              <a:t>Majority of children beat their score on the very first try. When competing against themselves they are very motivated!</a:t>
            </a:r>
          </a:p>
          <a:p>
            <a:pPr marL="285750" indent="-285750" algn="l" eaLnBrk="1" hangingPunct="1">
              <a:lnSpc>
                <a:spcPct val="80000"/>
              </a:lnSpc>
              <a:buFont typeface="Arial" pitchFamily="34" charset="0"/>
              <a:buChar char="•"/>
              <a:defRPr/>
            </a:pPr>
            <a:endParaRPr lang="en-US" sz="1600" b="1" dirty="0">
              <a:latin typeface="Trebuchet MS" panose="020B0603020202020204" pitchFamily="34" charset="0"/>
            </a:endParaRPr>
          </a:p>
          <a:p>
            <a:pPr marL="285750" indent="-285750" algn="l" eaLnBrk="1" hangingPunct="1">
              <a:lnSpc>
                <a:spcPct val="80000"/>
              </a:lnSpc>
              <a:buFont typeface="Arial" pitchFamily="34" charset="0"/>
              <a:buChar char="•"/>
              <a:defRPr/>
            </a:pPr>
            <a:r>
              <a:rPr lang="en-US" sz="1600" b="1" dirty="0">
                <a:latin typeface="Trebuchet MS" panose="020B0603020202020204" pitchFamily="34" charset="0"/>
              </a:rPr>
              <a:t>We then ask them , ‘why they improved’. It is because they wanted to and if they can do this in skipping they can do it in the classroom with their other school work.</a:t>
            </a:r>
          </a:p>
        </p:txBody>
      </p:sp>
      <p:pic>
        <p:nvPicPr>
          <p:cNvPr id="11269" name="Picture 2" descr="http://www.nashmills.herts.sch.uk/Images/skip2bfit10.jpg">
            <a:extLst>
              <a:ext uri="{FF2B5EF4-FFF2-40B4-BE49-F238E27FC236}">
                <a16:creationId xmlns:a16="http://schemas.microsoft.com/office/drawing/2014/main" id="{07068312-F3C1-1437-FBFA-706E8272E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836613"/>
            <a:ext cx="2286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1B17-9012-6723-BA85-98D6BD458AD2}"/>
              </a:ext>
            </a:extLst>
          </p:cNvPr>
          <p:cNvSpPr>
            <a:spLocks noGrp="1"/>
          </p:cNvSpPr>
          <p:nvPr>
            <p:ph type="title"/>
          </p:nvPr>
        </p:nvSpPr>
        <p:spPr>
          <a:xfrm>
            <a:off x="323850" y="620713"/>
            <a:ext cx="8229600" cy="1143000"/>
          </a:xfrm>
        </p:spPr>
        <p:txBody>
          <a:bodyPr/>
          <a:lstStyle/>
          <a:p>
            <a:pPr>
              <a:defRPr/>
            </a:pPr>
            <a:r>
              <a:rPr lang="en-US" sz="3200" dirty="0"/>
              <a:t>Skip2Bfit helps achieve improvements in the 5 key areas</a:t>
            </a:r>
            <a:br>
              <a:rPr lang="en-GB" dirty="0"/>
            </a:br>
            <a:endParaRPr lang="en-GB" dirty="0"/>
          </a:p>
        </p:txBody>
      </p:sp>
      <p:sp>
        <p:nvSpPr>
          <p:cNvPr id="13315" name="TextBox 4">
            <a:extLst>
              <a:ext uri="{FF2B5EF4-FFF2-40B4-BE49-F238E27FC236}">
                <a16:creationId xmlns:a16="http://schemas.microsoft.com/office/drawing/2014/main" id="{7EDF4937-F7E2-DA8B-79CC-514BF73AEA0D}"/>
              </a:ext>
            </a:extLst>
          </p:cNvPr>
          <p:cNvSpPr txBox="1">
            <a:spLocks noChangeArrowheads="1"/>
          </p:cNvSpPr>
          <p:nvPr/>
        </p:nvSpPr>
        <p:spPr bwMode="auto">
          <a:xfrm>
            <a:off x="457200" y="2298700"/>
            <a:ext cx="7705725" cy="2933700"/>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285750" indent="-285750">
              <a:lnSpc>
                <a:spcPts val="2025"/>
              </a:lnSpc>
              <a:buFont typeface="Arial" panose="020B0604020202020204" pitchFamily="34" charset="0"/>
              <a:buChar char="•"/>
              <a:defRPr/>
            </a:pPr>
            <a:r>
              <a:rPr lang="en-GB" dirty="0">
                <a:solidFill>
                  <a:srgbClr val="FFFFFF"/>
                </a:solidFill>
                <a:latin typeface="GDS Transport"/>
              </a:rPr>
              <a:t>​</a:t>
            </a:r>
            <a:r>
              <a:rPr lang="en-US" sz="1200" dirty="0">
                <a:solidFill>
                  <a:srgbClr val="FFFFFF"/>
                </a:solidFill>
                <a:latin typeface="Trebuchet MS" panose="020B0603020202020204" pitchFamily="34" charset="0"/>
              </a:rPr>
              <a:t>Increasing all staff’s confidence, knowledge and skills in teaching PE and sport</a:t>
            </a:r>
          </a:p>
          <a:p>
            <a:pPr>
              <a:lnSpc>
                <a:spcPts val="2025"/>
              </a:lnSpc>
              <a:defRPr/>
            </a:pPr>
            <a:r>
              <a:rPr lang="en-US" sz="1200" i="1" dirty="0">
                <a:solidFill>
                  <a:schemeClr val="bg2"/>
                </a:solidFill>
                <a:latin typeface="Trebuchet MS" panose="020B0603020202020204" pitchFamily="34" charset="0"/>
              </a:rPr>
              <a:t>PE Warm up, easy to run sessions</a:t>
            </a:r>
            <a:endParaRPr lang="en-GB" sz="1200" dirty="0">
              <a:solidFill>
                <a:schemeClr val="bg2"/>
              </a:solidFill>
              <a:latin typeface="Trebuchet MS" panose="020B0603020202020204" pitchFamily="34" charset="0"/>
            </a:endParaRPr>
          </a:p>
          <a:p>
            <a:pPr marL="171450" indent="-171450">
              <a:lnSpc>
                <a:spcPts val="2025"/>
              </a:lnSpc>
              <a:buFont typeface="Arial" panose="020B0604020202020204" pitchFamily="34" charset="0"/>
              <a:buChar char="•"/>
              <a:defRPr/>
            </a:pPr>
            <a:r>
              <a:rPr lang="en-US" sz="1200" dirty="0">
                <a:solidFill>
                  <a:srgbClr val="FFFFFF"/>
                </a:solidFill>
                <a:latin typeface="Trebuchet MS" panose="020B0603020202020204" pitchFamily="34" charset="0"/>
              </a:rPr>
              <a:t>Increasing engagement of all pupils in regular physical activity and sport</a:t>
            </a:r>
            <a:r>
              <a:rPr lang="en-GB" sz="1200" dirty="0">
                <a:solidFill>
                  <a:srgbClr val="FFFFFF"/>
                </a:solidFill>
                <a:latin typeface="Trebuchet MS" panose="020B0603020202020204" pitchFamily="34" charset="0"/>
              </a:rPr>
              <a:t>​</a:t>
            </a:r>
          </a:p>
          <a:p>
            <a:pPr>
              <a:lnSpc>
                <a:spcPts val="2025"/>
              </a:lnSpc>
              <a:defRPr/>
            </a:pPr>
            <a:r>
              <a:rPr lang="en-US" sz="1200" i="1" dirty="0">
                <a:solidFill>
                  <a:schemeClr val="bg2"/>
                </a:solidFill>
                <a:latin typeface="Trebuchet MS" panose="020B0603020202020204" pitchFamily="34" charset="0"/>
              </a:rPr>
              <a:t>Alternative to daily mile</a:t>
            </a:r>
          </a:p>
          <a:p>
            <a:pPr marL="171450" indent="-171450">
              <a:lnSpc>
                <a:spcPts val="2025"/>
              </a:lnSpc>
              <a:buFont typeface="Arial" panose="020B0604020202020204" pitchFamily="34" charset="0"/>
              <a:buChar char="•"/>
              <a:defRPr/>
            </a:pPr>
            <a:r>
              <a:rPr lang="en-US" sz="1200" dirty="0">
                <a:solidFill>
                  <a:srgbClr val="FFFFFF"/>
                </a:solidFill>
                <a:latin typeface="Trebuchet MS" panose="020B0603020202020204" pitchFamily="34" charset="0"/>
              </a:rPr>
              <a:t>Raising the profile of PE and sport across the school, to support whole school improvement</a:t>
            </a:r>
            <a:r>
              <a:rPr lang="en-GB" sz="1200" dirty="0">
                <a:solidFill>
                  <a:srgbClr val="FFFFFF"/>
                </a:solidFill>
                <a:latin typeface="Trebuchet MS" panose="020B0603020202020204" pitchFamily="34" charset="0"/>
              </a:rPr>
              <a:t>​</a:t>
            </a:r>
          </a:p>
          <a:p>
            <a:pPr>
              <a:lnSpc>
                <a:spcPts val="2025"/>
              </a:lnSpc>
              <a:defRPr/>
            </a:pPr>
            <a:r>
              <a:rPr lang="en-US" sz="1200" i="1" dirty="0">
                <a:solidFill>
                  <a:schemeClr val="bg2"/>
                </a:solidFill>
                <a:latin typeface="Trebuchet MS" panose="020B0603020202020204" pitchFamily="34" charset="0"/>
              </a:rPr>
              <a:t>6 week improvements, Balance, timing, coordination</a:t>
            </a:r>
          </a:p>
          <a:p>
            <a:pPr marL="171450" indent="-171450">
              <a:lnSpc>
                <a:spcPts val="2025"/>
              </a:lnSpc>
              <a:buFont typeface="Arial" panose="020B0604020202020204" pitchFamily="34" charset="0"/>
              <a:buChar char="•"/>
              <a:defRPr/>
            </a:pPr>
            <a:r>
              <a:rPr lang="en-US" sz="1200" dirty="0">
                <a:solidFill>
                  <a:srgbClr val="FFFFFF"/>
                </a:solidFill>
                <a:latin typeface="Trebuchet MS" panose="020B0603020202020204" pitchFamily="34" charset="0"/>
              </a:rPr>
              <a:t>Offer a broader and more equal experience of a range of sports and physical activities to all pupils</a:t>
            </a:r>
            <a:r>
              <a:rPr lang="en-GB" sz="1200" dirty="0">
                <a:solidFill>
                  <a:srgbClr val="FFFFFF"/>
                </a:solidFill>
                <a:latin typeface="Trebuchet MS" panose="020B0603020202020204" pitchFamily="34" charset="0"/>
              </a:rPr>
              <a:t>​</a:t>
            </a:r>
          </a:p>
          <a:p>
            <a:pPr>
              <a:lnSpc>
                <a:spcPts val="2025"/>
              </a:lnSpc>
              <a:defRPr/>
            </a:pPr>
            <a:r>
              <a:rPr lang="en-GB" sz="1200" i="1" dirty="0">
                <a:solidFill>
                  <a:schemeClr val="bg2"/>
                </a:solidFill>
                <a:latin typeface="Trebuchet MS" panose="020B0603020202020204" pitchFamily="34" charset="0"/>
              </a:rPr>
              <a:t>Structured Skipping, everyone can do it, huge engagement </a:t>
            </a:r>
          </a:p>
          <a:p>
            <a:pPr marL="171450" indent="-171450">
              <a:lnSpc>
                <a:spcPts val="2025"/>
              </a:lnSpc>
              <a:buFont typeface="Arial" panose="020B0604020202020204" pitchFamily="34" charset="0"/>
              <a:buChar char="•"/>
              <a:defRPr/>
            </a:pPr>
            <a:r>
              <a:rPr lang="en-GB" sz="1200" dirty="0">
                <a:solidFill>
                  <a:srgbClr val="FFFFFF"/>
                </a:solidFill>
                <a:latin typeface="Trebuchet MS" panose="020B0603020202020204" pitchFamily="34" charset="0"/>
              </a:rPr>
              <a:t>Increased participation in competitive sport</a:t>
            </a:r>
            <a:r>
              <a:rPr lang="en-US" sz="1200" dirty="0">
                <a:solidFill>
                  <a:srgbClr val="FFFFFF"/>
                </a:solidFill>
                <a:latin typeface="Trebuchet MS" panose="020B0603020202020204" pitchFamily="34" charset="0"/>
              </a:rPr>
              <a:t>​ </a:t>
            </a:r>
          </a:p>
          <a:p>
            <a:pPr>
              <a:lnSpc>
                <a:spcPts val="2025"/>
              </a:lnSpc>
              <a:defRPr/>
            </a:pPr>
            <a:r>
              <a:rPr lang="en-US" sz="1200" i="1" dirty="0">
                <a:solidFill>
                  <a:schemeClr val="bg2"/>
                </a:solidFill>
                <a:latin typeface="Trebuchet MS" panose="020B0603020202020204" pitchFamily="34" charset="0"/>
              </a:rPr>
              <a:t>Inter/Intra school competitions easily organised</a:t>
            </a:r>
          </a:p>
          <a:p>
            <a:pPr>
              <a:defRPr/>
            </a:pPr>
            <a:endParaRPr lang="en-GB" altLang="en-US" dirty="0"/>
          </a:p>
        </p:txBody>
      </p:sp>
      <p:pic>
        <p:nvPicPr>
          <p:cNvPr id="13316" name="Picture 4" descr="skip2bfitblue3">
            <a:extLst>
              <a:ext uri="{FF2B5EF4-FFF2-40B4-BE49-F238E27FC236}">
                <a16:creationId xmlns:a16="http://schemas.microsoft.com/office/drawing/2014/main" id="{72C68E19-C47C-03BB-A0E2-F0CE66F65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A7957D8C-0CA0-89B8-7FA0-55972B305B6D}"/>
              </a:ext>
            </a:extLst>
          </p:cNvPr>
          <p:cNvSpPr txBox="1">
            <a:spLocks noChangeArrowheads="1"/>
          </p:cNvSpPr>
          <p:nvPr/>
        </p:nvSpPr>
        <p:spPr bwMode="auto">
          <a:xfrm>
            <a:off x="574675" y="2133600"/>
            <a:ext cx="8137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800"/>
              <a:t>“In addition to the 2 hours of timetabled Physical Education curriculum lessons, </a:t>
            </a:r>
          </a:p>
          <a:p>
            <a:pPr>
              <a:spcBef>
                <a:spcPct val="0"/>
              </a:spcBef>
              <a:buClrTx/>
              <a:buSzTx/>
              <a:buFontTx/>
              <a:buNone/>
            </a:pPr>
            <a:r>
              <a:rPr lang="en-US" altLang="en-US" sz="1800"/>
              <a:t>teachers are expected to take pupils on active breaks during the school day. These </a:t>
            </a:r>
          </a:p>
          <a:p>
            <a:pPr>
              <a:spcBef>
                <a:spcPct val="0"/>
              </a:spcBef>
              <a:buClrTx/>
              <a:buSzTx/>
              <a:buFontTx/>
              <a:buNone/>
            </a:pPr>
            <a:r>
              <a:rPr lang="en-US" altLang="en-US" sz="1800"/>
              <a:t>may be “a mile a day”, class skipping rope activities (all classes have access to a </a:t>
            </a:r>
          </a:p>
          <a:p>
            <a:pPr>
              <a:spcBef>
                <a:spcPct val="0"/>
              </a:spcBef>
              <a:buClrTx/>
              <a:buSzTx/>
              <a:buFontTx/>
              <a:buNone/>
            </a:pPr>
            <a:r>
              <a:rPr lang="en-US" altLang="en-US" sz="1800"/>
              <a:t>class set of ropes from our skipping workshop) or ‘active blasts’ (short periods of </a:t>
            </a:r>
          </a:p>
          <a:p>
            <a:pPr>
              <a:spcBef>
                <a:spcPct val="0"/>
              </a:spcBef>
              <a:buClrTx/>
              <a:buSzTx/>
              <a:buFontTx/>
              <a:buNone/>
            </a:pPr>
            <a:r>
              <a:rPr lang="en-US" altLang="en-US" sz="1800"/>
              <a:t>physical activities that give pupils a brief break from learning to increase their focus </a:t>
            </a:r>
          </a:p>
          <a:p>
            <a:pPr>
              <a:spcBef>
                <a:spcPct val="0"/>
              </a:spcBef>
              <a:buClrTx/>
              <a:buSzTx/>
              <a:buFontTx/>
              <a:buNone/>
            </a:pPr>
            <a:r>
              <a:rPr lang="en-US" altLang="en-US" sz="1800"/>
              <a:t>in class) sessions.”</a:t>
            </a:r>
            <a:endParaRPr lang="en-GB" altLang="en-US" sz="1800"/>
          </a:p>
        </p:txBody>
      </p:sp>
      <p:sp>
        <p:nvSpPr>
          <p:cNvPr id="14339" name="TextBox 3">
            <a:extLst>
              <a:ext uri="{FF2B5EF4-FFF2-40B4-BE49-F238E27FC236}">
                <a16:creationId xmlns:a16="http://schemas.microsoft.com/office/drawing/2014/main" id="{CC202ADC-9436-5368-8512-8FF2493F9741}"/>
              </a:ext>
            </a:extLst>
          </p:cNvPr>
          <p:cNvSpPr txBox="1">
            <a:spLocks noChangeArrowheads="1"/>
          </p:cNvSpPr>
          <p:nvPr/>
        </p:nvSpPr>
        <p:spPr bwMode="auto">
          <a:xfrm>
            <a:off x="592138" y="620713"/>
            <a:ext cx="6480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800">
                <a:latin typeface="Trebuchet MS" panose="020B0603020202020204" pitchFamily="34" charset="0"/>
              </a:rPr>
              <a:t>From the Sports Premium funding announcement We’ve collated real-life working </a:t>
            </a:r>
            <a:r>
              <a:rPr lang="en-US" altLang="en-US" sz="1800">
                <a:latin typeface="Trebuchet MS" panose="020B0603020202020204" pitchFamily="34" charset="0"/>
                <a:hlinkClick r:id="rId2"/>
              </a:rPr>
              <a:t>Examples of effective PE and sport premium spending</a:t>
            </a:r>
            <a:r>
              <a:rPr lang="en-US" altLang="en-US" sz="1800">
                <a:latin typeface="Trebuchet MS" panose="020B0603020202020204" pitchFamily="34" charset="0"/>
              </a:rPr>
              <a:t> to help understand ways this can be implemented</a:t>
            </a:r>
            <a:endParaRPr lang="en-GB" altLang="en-US" sz="1800"/>
          </a:p>
        </p:txBody>
      </p:sp>
      <p:pic>
        <p:nvPicPr>
          <p:cNvPr id="14340" name="Picture 4" descr="skip2bfitblue3">
            <a:extLst>
              <a:ext uri="{FF2B5EF4-FFF2-40B4-BE49-F238E27FC236}">
                <a16:creationId xmlns:a16="http://schemas.microsoft.com/office/drawing/2014/main" id="{BE04EE38-0D59-F692-3AB6-400888696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kip2bfitblue3">
            <a:extLst>
              <a:ext uri="{FF2B5EF4-FFF2-40B4-BE49-F238E27FC236}">
                <a16:creationId xmlns:a16="http://schemas.microsoft.com/office/drawing/2014/main" id="{EAF65A68-02AC-314E-A07A-451E81FE0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57F846B-D15F-F5A5-835C-66B9F71A8D74}"/>
              </a:ext>
            </a:extLst>
          </p:cNvPr>
          <p:cNvSpPr txBox="1"/>
          <p:nvPr/>
        </p:nvSpPr>
        <p:spPr>
          <a:xfrm>
            <a:off x="7235825" y="1412875"/>
            <a:ext cx="2016125" cy="646113"/>
          </a:xfrm>
          <a:prstGeom prst="rect">
            <a:avLst/>
          </a:prstGeom>
          <a:noFill/>
        </p:spPr>
        <p:txBody>
          <a:bodyPr>
            <a:spAutoFit/>
          </a:bodyPr>
          <a:lstStyle/>
          <a:p>
            <a:pPr>
              <a:defRPr/>
            </a:pPr>
            <a:r>
              <a:rPr lang="en-GB" b="1" dirty="0">
                <a:effectLst>
                  <a:outerShdw blurRad="38100" dist="38100" dir="2700000" algn="tl">
                    <a:srgbClr val="000000">
                      <a:alpha val="43137"/>
                    </a:srgbClr>
                  </a:outerShdw>
                </a:effectLst>
                <a:latin typeface="Trebuchet MS" panose="020B0603020202020204" pitchFamily="34" charset="0"/>
              </a:rPr>
              <a:t>Watch the boy with glasses</a:t>
            </a:r>
          </a:p>
        </p:txBody>
      </p:sp>
      <p:pic>
        <p:nvPicPr>
          <p:cNvPr id="2" name="Online Media 1" title="Skip2bfit- Being the best You Can Be">
            <a:hlinkClick r:id="" action="ppaction://media"/>
            <a:extLst>
              <a:ext uri="{FF2B5EF4-FFF2-40B4-BE49-F238E27FC236}">
                <a16:creationId xmlns:a16="http://schemas.microsoft.com/office/drawing/2014/main" id="{8C92BA5B-1518-BE8C-8D6F-137688B23F4B}"/>
              </a:ext>
            </a:extLst>
          </p:cNvPr>
          <p:cNvPicPr>
            <a:picLocks noRot="1" noChangeAspect="1"/>
          </p:cNvPicPr>
          <p:nvPr>
            <a:videoFile r:link="rId1"/>
          </p:nvPr>
        </p:nvPicPr>
        <p:blipFill>
          <a:blip r:embed="rId5"/>
          <a:stretch>
            <a:fillRect/>
          </a:stretch>
        </p:blipFill>
        <p:spPr>
          <a:xfrm>
            <a:off x="143545" y="620688"/>
            <a:ext cx="7092280" cy="4004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kip2bfitblue3">
            <a:extLst>
              <a:ext uri="{FF2B5EF4-FFF2-40B4-BE49-F238E27FC236}">
                <a16:creationId xmlns:a16="http://schemas.microsoft.com/office/drawing/2014/main" id="{2F712027-BDD9-FAB8-98C0-807567792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8C6085A-C05F-F364-DC9B-6412840D66E2}"/>
              </a:ext>
            </a:extLst>
          </p:cNvPr>
          <p:cNvSpPr txBox="1"/>
          <p:nvPr/>
        </p:nvSpPr>
        <p:spPr>
          <a:xfrm>
            <a:off x="5435600" y="1052513"/>
            <a:ext cx="3024188" cy="369887"/>
          </a:xfrm>
          <a:prstGeom prst="rect">
            <a:avLst/>
          </a:prstGeom>
          <a:noFill/>
        </p:spPr>
        <p:txBody>
          <a:bodyPr>
            <a:spAutoFit/>
          </a:bodyPr>
          <a:lstStyle/>
          <a:p>
            <a:pPr>
              <a:defRPr/>
            </a:pPr>
            <a:r>
              <a:rPr lang="en-GB" b="1" dirty="0">
                <a:effectLst>
                  <a:outerShdw blurRad="38100" dist="38100" dir="2700000" algn="tl">
                    <a:srgbClr val="000000">
                      <a:alpha val="43137"/>
                    </a:srgbClr>
                  </a:outerShdw>
                </a:effectLst>
                <a:latin typeface="Trebuchet MS" panose="020B0603020202020204" pitchFamily="34" charset="0"/>
              </a:rPr>
              <a:t>Teacher who improves</a:t>
            </a:r>
            <a:r>
              <a:rPr lang="en-GB" dirty="0">
                <a:latin typeface="Trebuchet MS" panose="020B0603020202020204" pitchFamily="34" charset="0"/>
              </a:rPr>
              <a:t>!</a:t>
            </a:r>
          </a:p>
        </p:txBody>
      </p:sp>
      <p:pic>
        <p:nvPicPr>
          <p:cNvPr id="3" name="Online Media 2" title="Teacher improving his Skip2bfit score">
            <a:hlinkClick r:id="" action="ppaction://media"/>
            <a:extLst>
              <a:ext uri="{FF2B5EF4-FFF2-40B4-BE49-F238E27FC236}">
                <a16:creationId xmlns:a16="http://schemas.microsoft.com/office/drawing/2014/main" id="{4A2C7E04-D1EF-A076-121A-0FFCA25337F1}"/>
              </a:ext>
            </a:extLst>
          </p:cNvPr>
          <p:cNvPicPr>
            <a:picLocks noRot="1" noChangeAspect="1"/>
          </p:cNvPicPr>
          <p:nvPr>
            <a:videoFile r:link="rId1"/>
          </p:nvPr>
        </p:nvPicPr>
        <p:blipFill>
          <a:blip r:embed="rId5"/>
          <a:stretch>
            <a:fillRect/>
          </a:stretch>
        </p:blipFill>
        <p:spPr>
          <a:xfrm>
            <a:off x="1043608" y="476672"/>
            <a:ext cx="2576988" cy="4564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kip2bfitblue3">
            <a:extLst>
              <a:ext uri="{FF2B5EF4-FFF2-40B4-BE49-F238E27FC236}">
                <a16:creationId xmlns:a16="http://schemas.microsoft.com/office/drawing/2014/main" id="{51E38927-4CC8-F1D1-FC31-4F051E1A1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78450"/>
            <a:ext cx="78851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83A9945-B23A-C255-A61F-DE35A5725B46}"/>
              </a:ext>
            </a:extLst>
          </p:cNvPr>
          <p:cNvSpPr txBox="1"/>
          <p:nvPr/>
        </p:nvSpPr>
        <p:spPr>
          <a:xfrm>
            <a:off x="6011863" y="1125538"/>
            <a:ext cx="2160587" cy="646112"/>
          </a:xfrm>
          <a:prstGeom prst="rect">
            <a:avLst/>
          </a:prstGeom>
          <a:noFill/>
        </p:spPr>
        <p:txBody>
          <a:bodyPr>
            <a:spAutoFit/>
          </a:bodyPr>
          <a:lstStyle/>
          <a:p>
            <a:pPr>
              <a:defRPr/>
            </a:pPr>
            <a:r>
              <a:rPr lang="en-GB" b="1" dirty="0">
                <a:effectLst>
                  <a:outerShdw blurRad="38100" dist="38100" dir="2700000" algn="tl">
                    <a:srgbClr val="000000">
                      <a:alpha val="43137"/>
                    </a:srgbClr>
                  </a:outerShdw>
                </a:effectLst>
                <a:latin typeface="Trebuchet MS" panose="020B0603020202020204" pitchFamily="34" charset="0"/>
              </a:rPr>
              <a:t>Teacher who doesn’t improve!</a:t>
            </a:r>
          </a:p>
        </p:txBody>
      </p:sp>
      <p:pic>
        <p:nvPicPr>
          <p:cNvPr id="2" name="Online Media 1" title="Teacher who doesn't improve on his skip2bfit score">
            <a:hlinkClick r:id="" action="ppaction://media"/>
            <a:extLst>
              <a:ext uri="{FF2B5EF4-FFF2-40B4-BE49-F238E27FC236}">
                <a16:creationId xmlns:a16="http://schemas.microsoft.com/office/drawing/2014/main" id="{4CBAEE9B-281B-586A-4227-2C80A5087FA4}"/>
              </a:ext>
            </a:extLst>
          </p:cNvPr>
          <p:cNvPicPr>
            <a:picLocks noRot="1" noChangeAspect="1"/>
          </p:cNvPicPr>
          <p:nvPr>
            <a:videoFile r:link="rId1"/>
          </p:nvPr>
        </p:nvPicPr>
        <p:blipFill>
          <a:blip r:embed="rId5"/>
          <a:stretch>
            <a:fillRect/>
          </a:stretch>
        </p:blipFill>
        <p:spPr>
          <a:xfrm>
            <a:off x="955593" y="365935"/>
            <a:ext cx="2608295" cy="4619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3333</TotalTime>
  <Words>718</Words>
  <Application>Microsoft Office PowerPoint</Application>
  <PresentationFormat>On-screen Show (4:3)</PresentationFormat>
  <Paragraphs>92</Paragraphs>
  <Slides>22</Slides>
  <Notes>20</Notes>
  <HiddenSlides>0</HiddenSlides>
  <MMClips>8</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Comic Sans MS</vt:lpstr>
      <vt:lpstr>Garamond</vt:lpstr>
      <vt:lpstr>GDS Transport</vt:lpstr>
      <vt:lpstr>Trebuchet MS</vt:lpstr>
      <vt:lpstr>Wingdings</vt:lpstr>
      <vt:lpstr>Stream</vt:lpstr>
      <vt:lpstr>Chart</vt:lpstr>
      <vt:lpstr>Skip2bfit </vt:lpstr>
      <vt:lpstr>Skip2bfit –Embedding a Growth Mindset</vt:lpstr>
      <vt:lpstr>What is a Skip2bfit workshop? </vt:lpstr>
      <vt:lpstr>How can Skip2bfit intrinsically motivate the pupils? </vt:lpstr>
      <vt:lpstr>Skip2Bfit helps achieve improvements in the 5 key areas </vt:lpstr>
      <vt:lpstr>PowerPoint Presentation</vt:lpstr>
      <vt:lpstr>PowerPoint Presentation</vt:lpstr>
      <vt:lpstr>PowerPoint Presentation</vt:lpstr>
      <vt:lpstr>PowerPoint Presentation</vt:lpstr>
      <vt:lpstr>PowerPoint Presentation</vt:lpstr>
      <vt:lpstr>PowerPoint Presentation</vt:lpstr>
      <vt:lpstr>Skip2bfit offers a sustainable programme for schools by using the Skip2bfit kitbag</vt:lpstr>
      <vt:lpstr>Skip2bfit motivates children to improve in all areas of their school work</vt:lpstr>
      <vt:lpstr>PowerPoint Presentation</vt:lpstr>
      <vt:lpstr>PowerPoint Presentation</vt:lpstr>
      <vt:lpstr>PowerPoint Presentation</vt:lpstr>
      <vt:lpstr>PowerPoint Presentation</vt:lpstr>
      <vt:lpstr>PowerPoint Presentation</vt:lpstr>
      <vt:lpstr>Skip2bfit was a member of the Youth Sports Trust Business Honours Club and won the Innovation Award in the year it was introduced,</vt:lpstr>
      <vt:lpstr>   </vt:lpstr>
      <vt:lpstr>PowerPoint Presentation</vt:lpstr>
      <vt:lpstr>Sponsored skips are very east to arrange using the skip2bfit counter rope. </vt:lpstr>
    </vt:vector>
  </TitlesOfParts>
  <Company>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Skip2bfit Corporate Day</dc:title>
  <dc:creator>MW</dc:creator>
  <cp:lastModifiedBy>Jo McCormack</cp:lastModifiedBy>
  <cp:revision>78</cp:revision>
  <dcterms:created xsi:type="dcterms:W3CDTF">2008-05-16T11:40:14Z</dcterms:created>
  <dcterms:modified xsi:type="dcterms:W3CDTF">2026-04-24T12:49:29Z</dcterms:modified>
</cp:coreProperties>
</file>